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D0CD0-1962-47BF-BE53-9D58BA9C7B69}" v="8" dt="2022-03-15T08:23:44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592"/>
  </p:normalViewPr>
  <p:slideViewPr>
    <p:cSldViewPr snapToGrid="0">
      <p:cViewPr varScale="1">
        <p:scale>
          <a:sx n="72" d="100"/>
          <a:sy n="72" d="100"/>
        </p:scale>
        <p:origin x="1104" y="58"/>
      </p:cViewPr>
      <p:guideLst>
        <p:guide orient="horz" pos="218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우 태균" userId="7d09f168ed951445" providerId="LiveId" clId="{9F2D0CD0-1962-47BF-BE53-9D58BA9C7B69}"/>
    <pc:docChg chg="delSld modSld">
      <pc:chgData name="우 태균" userId="7d09f168ed951445" providerId="LiveId" clId="{9F2D0CD0-1962-47BF-BE53-9D58BA9C7B69}" dt="2022-03-15T08:24:03.388" v="89" actId="47"/>
      <pc:docMkLst>
        <pc:docMk/>
      </pc:docMkLst>
      <pc:sldChg chg="modSp mod">
        <pc:chgData name="우 태균" userId="7d09f168ed951445" providerId="LiveId" clId="{9F2D0CD0-1962-47BF-BE53-9D58BA9C7B69}" dt="2022-03-15T08:23:07.373" v="9"/>
        <pc:sldMkLst>
          <pc:docMk/>
          <pc:sldMk cId="0" sldId="272"/>
        </pc:sldMkLst>
        <pc:spChg chg="mod">
          <ac:chgData name="우 태균" userId="7d09f168ed951445" providerId="LiveId" clId="{9F2D0CD0-1962-47BF-BE53-9D58BA9C7B69}" dt="2022-03-15T08:23:07.373" v="9"/>
          <ac:spMkLst>
            <pc:docMk/>
            <pc:sldMk cId="0" sldId="272"/>
            <ac:spMk id="12" creationId="{00000000-0000-0000-0000-000000000000}"/>
          </ac:spMkLst>
        </pc:spChg>
      </pc:sldChg>
      <pc:sldChg chg="modSp mod">
        <pc:chgData name="우 태균" userId="7d09f168ed951445" providerId="LiveId" clId="{9F2D0CD0-1962-47BF-BE53-9D58BA9C7B69}" dt="2022-03-15T08:23:48.052" v="88" actId="20577"/>
        <pc:sldMkLst>
          <pc:docMk/>
          <pc:sldMk cId="0" sldId="276"/>
        </pc:sldMkLst>
        <pc:spChg chg="mod">
          <ac:chgData name="우 태균" userId="7d09f168ed951445" providerId="LiveId" clId="{9F2D0CD0-1962-47BF-BE53-9D58BA9C7B69}" dt="2022-03-15T08:23:45.211" v="84" actId="20577"/>
          <ac:spMkLst>
            <pc:docMk/>
            <pc:sldMk cId="0" sldId="276"/>
            <ac:spMk id="35" creationId="{00000000-0000-0000-0000-000000000000}"/>
          </ac:spMkLst>
        </pc:spChg>
        <pc:spChg chg="mod">
          <ac:chgData name="우 태균" userId="7d09f168ed951445" providerId="LiveId" clId="{9F2D0CD0-1962-47BF-BE53-9D58BA9C7B69}" dt="2022-03-15T08:23:44.424" v="82"/>
          <ac:spMkLst>
            <pc:docMk/>
            <pc:sldMk cId="0" sldId="276"/>
            <ac:spMk id="36" creationId="{00000000-0000-0000-0000-000000000000}"/>
          </ac:spMkLst>
        </pc:spChg>
        <pc:spChg chg="mod">
          <ac:chgData name="우 태균" userId="7d09f168ed951445" providerId="LiveId" clId="{9F2D0CD0-1962-47BF-BE53-9D58BA9C7B69}" dt="2022-03-15T08:23:46.620" v="86" actId="20577"/>
          <ac:spMkLst>
            <pc:docMk/>
            <pc:sldMk cId="0" sldId="276"/>
            <ac:spMk id="40" creationId="{00000000-0000-0000-0000-000000000000}"/>
          </ac:spMkLst>
        </pc:spChg>
        <pc:spChg chg="mod">
          <ac:chgData name="우 태균" userId="7d09f168ed951445" providerId="LiveId" clId="{9F2D0CD0-1962-47BF-BE53-9D58BA9C7B69}" dt="2022-03-15T08:23:24.198" v="31" actId="20577"/>
          <ac:spMkLst>
            <pc:docMk/>
            <pc:sldMk cId="0" sldId="276"/>
            <ac:spMk id="41" creationId="{00000000-0000-0000-0000-000000000000}"/>
          </ac:spMkLst>
        </pc:spChg>
        <pc:spChg chg="mod">
          <ac:chgData name="우 태균" userId="7d09f168ed951445" providerId="LiveId" clId="{9F2D0CD0-1962-47BF-BE53-9D58BA9C7B69}" dt="2022-03-15T08:23:48.052" v="88" actId="20577"/>
          <ac:spMkLst>
            <pc:docMk/>
            <pc:sldMk cId="0" sldId="276"/>
            <ac:spMk id="45" creationId="{00000000-0000-0000-0000-000000000000}"/>
          </ac:spMkLst>
        </pc:spChg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4167695892" sldId="280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1932735621" sldId="281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568724569" sldId="282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894998872" sldId="283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3347822630" sldId="284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3891532356" sldId="285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4018324172" sldId="286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1526123956" sldId="287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3970600334" sldId="288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1087573143" sldId="289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378383229" sldId="290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871245950" sldId="291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3314201555" sldId="292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838829988" sldId="293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1969934275" sldId="294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1880849999" sldId="295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2225072455" sldId="296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2469332865" sldId="297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234230519" sldId="298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3621213512" sldId="299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1881150860" sldId="300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1399278498" sldId="301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2628452625" sldId="302"/>
        </pc:sldMkLst>
      </pc:sldChg>
      <pc:sldChg chg="del">
        <pc:chgData name="우 태균" userId="7d09f168ed951445" providerId="LiveId" clId="{9F2D0CD0-1962-47BF-BE53-9D58BA9C7B69}" dt="2022-03-15T08:24:03.388" v="89" actId="47"/>
        <pc:sldMkLst>
          <pc:docMk/>
          <pc:sldMk cId="1605736042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UI</a:t>
            </a:r>
            <a:r>
              <a:rPr lang="ko-KR" altLang="en-US" dirty="0"/>
              <a:t>들 설명 후</a:t>
            </a:r>
            <a:r>
              <a:rPr lang="en-US" altLang="ko-KR" dirty="0"/>
              <a:t>, </a:t>
            </a:r>
            <a:r>
              <a:rPr lang="ko-KR" altLang="en-US" dirty="0"/>
              <a:t>기타 </a:t>
            </a:r>
            <a:r>
              <a:rPr lang="en-US" altLang="ko-KR" dirty="0"/>
              <a:t>UI</a:t>
            </a:r>
            <a:r>
              <a:rPr lang="ko-KR" altLang="en-US"/>
              <a:t>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9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클라이언트 단에서 서버와 </a:t>
            </a:r>
            <a:r>
              <a:rPr lang="en-US" altLang="ko-KR"/>
              <a:t>HTTP</a:t>
            </a:r>
            <a:r>
              <a:rPr lang="ko-KR" altLang="en-US"/>
              <a:t>통신을 하기 위해 안드로이드 스튜디오에서 지원하는 </a:t>
            </a:r>
            <a:r>
              <a:rPr lang="en-US" altLang="ko-KR"/>
              <a:t>Volley</a:t>
            </a:r>
            <a:r>
              <a:rPr lang="ko-KR" altLang="en-US"/>
              <a:t> 라이브러리를 사용한다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요청 객체를 만들어서 요청 큐</a:t>
            </a:r>
            <a:r>
              <a:rPr lang="en-US" altLang="ko-KR"/>
              <a:t>(RequestQueue)</a:t>
            </a:r>
            <a:r>
              <a:rPr lang="ko-KR" altLang="en-US"/>
              <a:t>에 전달을 하게 되면 요청 큐에서 서버에 요청하고</a:t>
            </a:r>
            <a:r>
              <a:rPr lang="en-US" altLang="ko-KR"/>
              <a:t>,</a:t>
            </a:r>
            <a:r>
              <a:rPr lang="ko-KR" altLang="en-US"/>
              <a:t> 응답을 받아서 요청 객체 내에 있는 </a:t>
            </a:r>
            <a:r>
              <a:rPr lang="en-US" altLang="ko-KR"/>
              <a:t>ResponListner</a:t>
            </a:r>
            <a:r>
              <a:rPr lang="ko-KR" altLang="en-US"/>
              <a:t>에서 처리를 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여기서 요청과 응답은 </a:t>
            </a:r>
            <a:r>
              <a:rPr lang="en-US" altLang="ko-KR"/>
              <a:t>JSON</a:t>
            </a:r>
            <a:r>
              <a:rPr lang="ko-KR" altLang="en-US"/>
              <a:t>형식을 사용해서 주고받고 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특정 기능을 구현하기 위해 외부 </a:t>
            </a:r>
            <a:r>
              <a:rPr lang="en-US" altLang="ko-KR"/>
              <a:t>API</a:t>
            </a:r>
            <a:r>
              <a:rPr lang="ko-KR" altLang="en-US"/>
              <a:t>를 사용한다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회원가입 중 </a:t>
            </a:r>
            <a:r>
              <a:rPr lang="en-US" altLang="ko-KR"/>
              <a:t>SMS</a:t>
            </a:r>
            <a:r>
              <a:rPr lang="ko-KR" altLang="en-US"/>
              <a:t>인증 기능을 위해 </a:t>
            </a:r>
            <a:r>
              <a:rPr lang="en-US" altLang="ko-KR"/>
              <a:t>Google Firebase</a:t>
            </a:r>
            <a:r>
              <a:rPr lang="ko-KR" altLang="en-US"/>
              <a:t> </a:t>
            </a:r>
            <a:r>
              <a:rPr lang="en-US" altLang="ko-KR"/>
              <a:t>API</a:t>
            </a:r>
            <a:r>
              <a:rPr lang="ko-KR" altLang="en-US"/>
              <a:t>를 활용하고</a:t>
            </a:r>
            <a:r>
              <a:rPr lang="en-US" altLang="ko-KR"/>
              <a:t>,</a:t>
            </a:r>
            <a:r>
              <a:rPr lang="ko-KR" altLang="en-US"/>
              <a:t> 지도 기능을 활용하기 위해 </a:t>
            </a:r>
            <a:r>
              <a:rPr lang="en-US" altLang="ko-KR"/>
              <a:t>KakaoMAP</a:t>
            </a:r>
            <a:r>
              <a:rPr lang="ko-KR" altLang="en-US"/>
              <a:t> </a:t>
            </a:r>
            <a:r>
              <a:rPr lang="en-US" altLang="ko-KR"/>
              <a:t>API</a:t>
            </a:r>
            <a:r>
              <a:rPr lang="ko-KR" altLang="en-US"/>
              <a:t>를 활용해서 클라이언트에 적용했다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227269" y="2490281"/>
            <a:ext cx="5737469" cy="1877437"/>
            <a:chOff x="3227269" y="1767838"/>
            <a:chExt cx="5737469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227269" y="1767838"/>
              <a:ext cx="57374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전공종합설계</a:t>
              </a:r>
              <a:r>
                <a:rPr lang="en-US" altLang="ko-KR" sz="3600" dirty="0">
                  <a:solidFill>
                    <a:schemeClr val="bg1"/>
                  </a:solidFill>
                </a:rPr>
                <a:t>2 </a:t>
              </a:r>
              <a:r>
                <a:rPr lang="ko-KR" altLang="en-US" sz="3600" dirty="0">
                  <a:solidFill>
                    <a:schemeClr val="bg1"/>
                  </a:solidFill>
                </a:rPr>
                <a:t>진행상황 발표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435997" y="2537279"/>
              <a:ext cx="33200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RunToU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0B468-1E55-4368-8653-0AAD1411BF74}"/>
              </a:ext>
            </a:extLst>
          </p:cNvPr>
          <p:cNvSpPr txBox="1"/>
          <p:nvPr/>
        </p:nvSpPr>
        <p:spPr>
          <a:xfrm>
            <a:off x="386080" y="5085184"/>
            <a:ext cx="161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발표자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우태균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팀장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우태균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9279A-A8C8-417E-AE39-779AD3508B3D}"/>
              </a:ext>
            </a:extLst>
          </p:cNvPr>
          <p:cNvSpPr txBox="1"/>
          <p:nvPr/>
        </p:nvSpPr>
        <p:spPr>
          <a:xfrm>
            <a:off x="386080" y="5654551"/>
            <a:ext cx="1368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전영서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김창건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박종민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C62B90-B2DC-40EE-9CD1-6B6CF8930A08}"/>
              </a:ext>
            </a:extLst>
          </p:cNvPr>
          <p:cNvSpPr/>
          <p:nvPr/>
        </p:nvSpPr>
        <p:spPr>
          <a:xfrm>
            <a:off x="1005840" y="1298525"/>
            <a:ext cx="5034162" cy="48316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4C21B8-26CB-434C-BBC1-7EDEDC5954CC}"/>
              </a:ext>
            </a:extLst>
          </p:cNvPr>
          <p:cNvSpPr/>
          <p:nvPr/>
        </p:nvSpPr>
        <p:spPr>
          <a:xfrm>
            <a:off x="6172317" y="1298524"/>
            <a:ext cx="5034162" cy="4831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63C6D-669C-4994-A450-9F348D16746C}"/>
              </a:ext>
            </a:extLst>
          </p:cNvPr>
          <p:cNvSpPr txBox="1"/>
          <p:nvPr/>
        </p:nvSpPr>
        <p:spPr>
          <a:xfrm>
            <a:off x="1005839" y="5483875"/>
            <a:ext cx="174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Design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Figma – prototype mirror share - Google Play 앱">
            <a:extLst>
              <a:ext uri="{FF2B5EF4-FFF2-40B4-BE49-F238E27FC236}">
                <a16:creationId xmlns:a16="http://schemas.microsoft.com/office/drawing/2014/main" id="{D6C163BD-54FF-4D94-896E-B0E94ECB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37" y="1907003"/>
            <a:ext cx="2792037" cy="279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38A78F-EFF9-4BBC-8AC7-22E46B8EC27E}"/>
              </a:ext>
            </a:extLst>
          </p:cNvPr>
          <p:cNvSpPr txBox="1"/>
          <p:nvPr/>
        </p:nvSpPr>
        <p:spPr>
          <a:xfrm>
            <a:off x="3020934" y="4699040"/>
            <a:ext cx="107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chemeClr val="bg1"/>
                </a:solidFill>
              </a:rPr>
              <a:t>Figma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5DC41-DBE0-4C6A-8295-B22B45EF105A}"/>
              </a:ext>
            </a:extLst>
          </p:cNvPr>
          <p:cNvSpPr txBox="1"/>
          <p:nvPr/>
        </p:nvSpPr>
        <p:spPr>
          <a:xfrm>
            <a:off x="9834465" y="5483868"/>
            <a:ext cx="13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Front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Java 개념]JVM, JRE, JDK 차이 :: Just Give Me The Code">
            <a:extLst>
              <a:ext uri="{FF2B5EF4-FFF2-40B4-BE49-F238E27FC236}">
                <a16:creationId xmlns:a16="http://schemas.microsoft.com/office/drawing/2014/main" id="{1C2A12F8-E5DF-4D8A-BEFE-26B35FD6B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8" t="6577" r="28213" b="4775"/>
          <a:stretch/>
        </p:blipFill>
        <p:spPr bwMode="auto">
          <a:xfrm>
            <a:off x="6726476" y="1503587"/>
            <a:ext cx="1791268" cy="145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EF83DF-F64B-46FC-AC00-A40B7DA818E3}"/>
              </a:ext>
            </a:extLst>
          </p:cNvPr>
          <p:cNvSpPr txBox="1"/>
          <p:nvPr/>
        </p:nvSpPr>
        <p:spPr>
          <a:xfrm>
            <a:off x="6979580" y="2968214"/>
            <a:ext cx="128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chemeClr val="bg1"/>
                </a:solidFill>
              </a:rPr>
              <a:t>Java 11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D2E500-92B5-4292-A181-29CFD27D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460" y="1503587"/>
            <a:ext cx="1464627" cy="14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3D61DA-F163-4C3B-A6D4-479B74AAE4B9}"/>
              </a:ext>
            </a:extLst>
          </p:cNvPr>
          <p:cNvSpPr txBox="1"/>
          <p:nvPr/>
        </p:nvSpPr>
        <p:spPr>
          <a:xfrm>
            <a:off x="9194460" y="2968214"/>
            <a:ext cx="1781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chemeClr val="bg1"/>
                </a:solidFill>
              </a:rPr>
              <a:t>Kotlin 1.4.x</a:t>
            </a:r>
          </a:p>
        </p:txBody>
      </p:sp>
      <p:pic>
        <p:nvPicPr>
          <p:cNvPr id="2056" name="Picture 8" descr="Android SDK | Android Wiki | Fandom">
            <a:extLst>
              <a:ext uri="{FF2B5EF4-FFF2-40B4-BE49-F238E27FC236}">
                <a16:creationId xmlns:a16="http://schemas.microsoft.com/office/drawing/2014/main" id="{05875625-0713-4BC0-86C5-FD7FE2E71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6731" r="24386" b="13370"/>
          <a:stretch/>
        </p:blipFill>
        <p:spPr bwMode="auto">
          <a:xfrm>
            <a:off x="6726477" y="3616730"/>
            <a:ext cx="1786271" cy="154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8A4BDA3-FC84-4C75-970C-B5014BE68268}"/>
              </a:ext>
            </a:extLst>
          </p:cNvPr>
          <p:cNvSpPr txBox="1"/>
          <p:nvPr/>
        </p:nvSpPr>
        <p:spPr>
          <a:xfrm>
            <a:off x="6668676" y="5160705"/>
            <a:ext cx="20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chemeClr val="bg1"/>
                </a:solidFill>
              </a:rPr>
              <a:t>Android SDK</a:t>
            </a:r>
          </a:p>
        </p:txBody>
      </p:sp>
    </p:spTree>
    <p:extLst>
      <p:ext uri="{BB962C8B-B14F-4D97-AF65-F5344CB8AC3E}">
        <p14:creationId xmlns:p14="http://schemas.microsoft.com/office/powerpoint/2010/main" val="406163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C62B90-B2DC-40EE-9CD1-6B6CF8930A08}"/>
              </a:ext>
            </a:extLst>
          </p:cNvPr>
          <p:cNvSpPr/>
          <p:nvPr/>
        </p:nvSpPr>
        <p:spPr>
          <a:xfrm>
            <a:off x="1005840" y="1298525"/>
            <a:ext cx="5034162" cy="4831681"/>
          </a:xfrm>
          <a:prstGeom prst="rect">
            <a:avLst/>
          </a:prstGeom>
          <a:solidFill>
            <a:srgbClr val="C5C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4C21B8-26CB-434C-BBC1-7EDEDC5954CC}"/>
              </a:ext>
            </a:extLst>
          </p:cNvPr>
          <p:cNvSpPr/>
          <p:nvPr/>
        </p:nvSpPr>
        <p:spPr>
          <a:xfrm>
            <a:off x="6172317" y="1298524"/>
            <a:ext cx="5034162" cy="4831675"/>
          </a:xfrm>
          <a:prstGeom prst="rect">
            <a:avLst/>
          </a:prstGeom>
          <a:solidFill>
            <a:srgbClr val="BEA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63C6D-669C-4994-A450-9F348D16746C}"/>
              </a:ext>
            </a:extLst>
          </p:cNvPr>
          <p:cNvSpPr txBox="1"/>
          <p:nvPr/>
        </p:nvSpPr>
        <p:spPr>
          <a:xfrm>
            <a:off x="1005840" y="5483875"/>
            <a:ext cx="155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Back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5DC41-DBE0-4C6A-8295-B22B45EF105A}"/>
              </a:ext>
            </a:extLst>
          </p:cNvPr>
          <p:cNvSpPr txBox="1"/>
          <p:nvPr/>
        </p:nvSpPr>
        <p:spPr>
          <a:xfrm>
            <a:off x="10021077" y="5483868"/>
            <a:ext cx="1185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Infra</a:t>
            </a:r>
            <a:endParaRPr lang="ko-KR" altLang="en-US" sz="3600" b="1" dirty="0"/>
          </a:p>
        </p:txBody>
      </p:sp>
      <p:pic>
        <p:nvPicPr>
          <p:cNvPr id="19" name="Picture 4" descr="Java 개념]JVM, JRE, JDK 차이 :: Just Give Me The Code">
            <a:extLst>
              <a:ext uri="{FF2B5EF4-FFF2-40B4-BE49-F238E27FC236}">
                <a16:creationId xmlns:a16="http://schemas.microsoft.com/office/drawing/2014/main" id="{940F1D77-09C0-48F8-B2A1-AD4AA7859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8" t="6577" r="28213" b="4775"/>
          <a:stretch/>
        </p:blipFill>
        <p:spPr bwMode="auto">
          <a:xfrm>
            <a:off x="1731133" y="1453051"/>
            <a:ext cx="1214035" cy="9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7563C6-B094-49D7-A342-38386B59CFFA}"/>
              </a:ext>
            </a:extLst>
          </p:cNvPr>
          <p:cNvSpPr txBox="1"/>
          <p:nvPr/>
        </p:nvSpPr>
        <p:spPr>
          <a:xfrm>
            <a:off x="1731133" y="2443643"/>
            <a:ext cx="12850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200" dirty="0"/>
              <a:t>Java 11</a:t>
            </a:r>
          </a:p>
        </p:txBody>
      </p:sp>
      <p:pic>
        <p:nvPicPr>
          <p:cNvPr id="3074" name="Picture 2" descr="Developing with Spring Boot | 토리맘의 한글라이즈 프로젝트">
            <a:extLst>
              <a:ext uri="{FF2B5EF4-FFF2-40B4-BE49-F238E27FC236}">
                <a16:creationId xmlns:a16="http://schemas.microsoft.com/office/drawing/2014/main" id="{2CD77AC3-49C3-4EEF-B37F-A4231660F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13708" r="11783" b="12416"/>
          <a:stretch/>
        </p:blipFill>
        <p:spPr bwMode="auto">
          <a:xfrm>
            <a:off x="4189727" y="1453051"/>
            <a:ext cx="1025677" cy="9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544A0A-56CB-4436-AD88-997142B2E547}"/>
              </a:ext>
            </a:extLst>
          </p:cNvPr>
          <p:cNvSpPr txBox="1"/>
          <p:nvPr/>
        </p:nvSpPr>
        <p:spPr>
          <a:xfrm>
            <a:off x="3401410" y="2439988"/>
            <a:ext cx="2602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Spring Boot 2.5.x</a:t>
            </a:r>
          </a:p>
        </p:txBody>
      </p:sp>
      <p:pic>
        <p:nvPicPr>
          <p:cNvPr id="3076" name="Picture 4" descr="MySQL DB 백업 용량 줄이기 압축 방법">
            <a:extLst>
              <a:ext uri="{FF2B5EF4-FFF2-40B4-BE49-F238E27FC236}">
                <a16:creationId xmlns:a16="http://schemas.microsoft.com/office/drawing/2014/main" id="{CF9A6801-D900-419E-95E0-DA05A7F0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7" t="12936" r="14082" b="18574"/>
          <a:stretch/>
        </p:blipFill>
        <p:spPr bwMode="auto">
          <a:xfrm>
            <a:off x="1731133" y="2945951"/>
            <a:ext cx="1214034" cy="11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AAD347-C5E5-4D35-97F3-47B058060EF5}"/>
              </a:ext>
            </a:extLst>
          </p:cNvPr>
          <p:cNvSpPr txBox="1"/>
          <p:nvPr/>
        </p:nvSpPr>
        <p:spPr>
          <a:xfrm>
            <a:off x="1634363" y="4084086"/>
            <a:ext cx="1478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200" dirty="0"/>
              <a:t>MySQL 8</a:t>
            </a:r>
          </a:p>
        </p:txBody>
      </p:sp>
      <p:pic>
        <p:nvPicPr>
          <p:cNvPr id="3078" name="Picture 6" descr="JPA &amp; Hibernate] Spring Data JPA @Modifying">
            <a:extLst>
              <a:ext uri="{FF2B5EF4-FFF2-40B4-BE49-F238E27FC236}">
                <a16:creationId xmlns:a16="http://schemas.microsoft.com/office/drawing/2014/main" id="{2B8A779B-2875-4957-B401-FB1799961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9227" r="8380" b="3751"/>
          <a:stretch/>
        </p:blipFill>
        <p:spPr bwMode="auto">
          <a:xfrm>
            <a:off x="3795168" y="2945952"/>
            <a:ext cx="1949908" cy="113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EEA80BE-A7A1-4AC7-88D1-0F8B60F04114}"/>
              </a:ext>
            </a:extLst>
          </p:cNvPr>
          <p:cNvSpPr txBox="1"/>
          <p:nvPr/>
        </p:nvSpPr>
        <p:spPr>
          <a:xfrm>
            <a:off x="3401410" y="4082004"/>
            <a:ext cx="2602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JPA (Hibernate)</a:t>
            </a:r>
          </a:p>
        </p:txBody>
      </p:sp>
      <p:pic>
        <p:nvPicPr>
          <p:cNvPr id="3080" name="Picture 8" descr="서버사이드 렌더링 Thymeleaf">
            <a:extLst>
              <a:ext uri="{FF2B5EF4-FFF2-40B4-BE49-F238E27FC236}">
                <a16:creationId xmlns:a16="http://schemas.microsoft.com/office/drawing/2014/main" id="{E42135D4-AF26-4D24-9AD6-7ABC7CA3D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18690" r="1848" b="17960"/>
          <a:stretch/>
        </p:blipFill>
        <p:spPr bwMode="auto">
          <a:xfrm>
            <a:off x="3795168" y="4619200"/>
            <a:ext cx="1949908" cy="7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2576CA-7A40-4E29-B207-A14472E7DDA9}"/>
              </a:ext>
            </a:extLst>
          </p:cNvPr>
          <p:cNvSpPr txBox="1"/>
          <p:nvPr/>
        </p:nvSpPr>
        <p:spPr>
          <a:xfrm>
            <a:off x="3401410" y="5344686"/>
            <a:ext cx="2602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/>
              <a:t>Thymeleaf</a:t>
            </a:r>
            <a:endParaRPr lang="en-US" altLang="ko-KR" sz="2200" dirty="0"/>
          </a:p>
        </p:txBody>
      </p:sp>
      <p:pic>
        <p:nvPicPr>
          <p:cNvPr id="3082" name="Picture 10" descr="AWS EC2 인스턴스 생성하기 | 야생강아지 WILDPUP">
            <a:extLst>
              <a:ext uri="{FF2B5EF4-FFF2-40B4-BE49-F238E27FC236}">
                <a16:creationId xmlns:a16="http://schemas.microsoft.com/office/drawing/2014/main" id="{CC133517-86AF-47EB-AE4C-30501883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295" y="1453052"/>
            <a:ext cx="1426983" cy="152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776C85-1181-4B34-808F-6DAB0C568F82}"/>
              </a:ext>
            </a:extLst>
          </p:cNvPr>
          <p:cNvSpPr txBox="1"/>
          <p:nvPr/>
        </p:nvSpPr>
        <p:spPr>
          <a:xfrm>
            <a:off x="6532405" y="2970346"/>
            <a:ext cx="1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AWS: EC2</a:t>
            </a:r>
          </a:p>
        </p:txBody>
      </p:sp>
      <p:pic>
        <p:nvPicPr>
          <p:cNvPr id="3084" name="Picture 12" descr="CloudExchange-rds">
            <a:extLst>
              <a:ext uri="{FF2B5EF4-FFF2-40B4-BE49-F238E27FC236}">
                <a16:creationId xmlns:a16="http://schemas.microsoft.com/office/drawing/2014/main" id="{8BC0E65B-3D89-4A44-871B-917F04634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t="4734" r="23939" b="5719"/>
          <a:stretch/>
        </p:blipFill>
        <p:spPr bwMode="auto">
          <a:xfrm>
            <a:off x="9046346" y="1453052"/>
            <a:ext cx="1414521" cy="15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73113D-310B-456C-A70E-DB862551DD0E}"/>
              </a:ext>
            </a:extLst>
          </p:cNvPr>
          <p:cNvSpPr txBox="1"/>
          <p:nvPr/>
        </p:nvSpPr>
        <p:spPr>
          <a:xfrm>
            <a:off x="8829330" y="3010716"/>
            <a:ext cx="1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AWS: RDS</a:t>
            </a:r>
          </a:p>
        </p:txBody>
      </p:sp>
      <p:pic>
        <p:nvPicPr>
          <p:cNvPr id="3086" name="Picture 14" descr="CI/CD] jenkins 설치">
            <a:extLst>
              <a:ext uri="{FF2B5EF4-FFF2-40B4-BE49-F238E27FC236}">
                <a16:creationId xmlns:a16="http://schemas.microsoft.com/office/drawing/2014/main" id="{6BC3BE44-7DB6-417E-893F-DD75F9FD9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0" t="10153" r="11098" b="10927"/>
          <a:stretch/>
        </p:blipFill>
        <p:spPr bwMode="auto">
          <a:xfrm>
            <a:off x="6764935" y="3565840"/>
            <a:ext cx="1427343" cy="147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FD10D5F-2A67-45F0-B80D-5FA40D330D3E}"/>
              </a:ext>
            </a:extLst>
          </p:cNvPr>
          <p:cNvSpPr txBox="1"/>
          <p:nvPr/>
        </p:nvSpPr>
        <p:spPr>
          <a:xfrm>
            <a:off x="6716949" y="5045636"/>
            <a:ext cx="1472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Jenkins</a:t>
            </a:r>
          </a:p>
        </p:txBody>
      </p:sp>
      <p:pic>
        <p:nvPicPr>
          <p:cNvPr id="3088" name="Picture 16" descr="NGINX | LinkedIn">
            <a:extLst>
              <a:ext uri="{FF2B5EF4-FFF2-40B4-BE49-F238E27FC236}">
                <a16:creationId xmlns:a16="http://schemas.microsoft.com/office/drawing/2014/main" id="{EC09710F-D634-493E-AEA0-1D801A527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508" y="3566584"/>
            <a:ext cx="1479052" cy="14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49D9E15-03AA-4F61-9D9A-437B94A131E5}"/>
              </a:ext>
            </a:extLst>
          </p:cNvPr>
          <p:cNvSpPr txBox="1"/>
          <p:nvPr/>
        </p:nvSpPr>
        <p:spPr>
          <a:xfrm>
            <a:off x="9052009" y="5045636"/>
            <a:ext cx="1472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Nginx</a:t>
            </a:r>
          </a:p>
        </p:txBody>
      </p:sp>
    </p:spTree>
    <p:extLst>
      <p:ext uri="{BB962C8B-B14F-4D97-AF65-F5344CB8AC3E}">
        <p14:creationId xmlns:p14="http://schemas.microsoft.com/office/powerpoint/2010/main" val="296943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C62B90-B2DC-40EE-9CD1-6B6CF8930A08}"/>
              </a:ext>
            </a:extLst>
          </p:cNvPr>
          <p:cNvSpPr/>
          <p:nvPr/>
        </p:nvSpPr>
        <p:spPr>
          <a:xfrm>
            <a:off x="1005839" y="1298525"/>
            <a:ext cx="10180321" cy="48316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63C6D-669C-4994-A450-9F348D16746C}"/>
              </a:ext>
            </a:extLst>
          </p:cNvPr>
          <p:cNvSpPr txBox="1"/>
          <p:nvPr/>
        </p:nvSpPr>
        <p:spPr>
          <a:xfrm>
            <a:off x="1005839" y="5483875"/>
            <a:ext cx="469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Cooperation Tool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8A78F-EFF9-4BBC-8AC7-22E46B8EC27E}"/>
              </a:ext>
            </a:extLst>
          </p:cNvPr>
          <p:cNvSpPr txBox="1"/>
          <p:nvPr/>
        </p:nvSpPr>
        <p:spPr>
          <a:xfrm>
            <a:off x="2184709" y="2747169"/>
            <a:ext cx="107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Git</a:t>
            </a:r>
          </a:p>
        </p:txBody>
      </p:sp>
      <p:pic>
        <p:nvPicPr>
          <p:cNvPr id="4100" name="Picture 4" descr="git version 업데이트 - 우분투(Ubuntu)">
            <a:extLst>
              <a:ext uri="{FF2B5EF4-FFF2-40B4-BE49-F238E27FC236}">
                <a16:creationId xmlns:a16="http://schemas.microsoft.com/office/drawing/2014/main" id="{93BDC6FC-CF7C-486B-B4A0-1B9BB1613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3" t="26939" r="18863" b="27002"/>
          <a:stretch/>
        </p:blipFill>
        <p:spPr bwMode="auto">
          <a:xfrm>
            <a:off x="1581379" y="1660484"/>
            <a:ext cx="2285505" cy="108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버전 관리 - GitHub 업로드">
            <a:extLst>
              <a:ext uri="{FF2B5EF4-FFF2-40B4-BE49-F238E27FC236}">
                <a16:creationId xmlns:a16="http://schemas.microsoft.com/office/drawing/2014/main" id="{0DAE6C56-3D13-4E6F-8656-14E6C997C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 t="24213" r="7627" b="24750"/>
          <a:stretch/>
        </p:blipFill>
        <p:spPr bwMode="auto">
          <a:xfrm>
            <a:off x="7448681" y="1655905"/>
            <a:ext cx="3237723" cy="109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A79DA2-8879-4717-9FE3-ACB451CC8655}"/>
              </a:ext>
            </a:extLst>
          </p:cNvPr>
          <p:cNvSpPr txBox="1"/>
          <p:nvPr/>
        </p:nvSpPr>
        <p:spPr>
          <a:xfrm>
            <a:off x="8557074" y="2747169"/>
            <a:ext cx="125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AFCC06-5A60-4C15-9B01-BA4F26022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22" t="26202" r="18821" b="25931"/>
          <a:stretch/>
        </p:blipFill>
        <p:spPr>
          <a:xfrm>
            <a:off x="1581379" y="4004655"/>
            <a:ext cx="2371948" cy="8687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5F17A3-5073-4051-8299-0D5A3B727818}"/>
              </a:ext>
            </a:extLst>
          </p:cNvPr>
          <p:cNvSpPr txBox="1"/>
          <p:nvPr/>
        </p:nvSpPr>
        <p:spPr>
          <a:xfrm>
            <a:off x="2184709" y="4873451"/>
            <a:ext cx="107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Slack</a:t>
            </a:r>
          </a:p>
        </p:txBody>
      </p:sp>
      <p:pic>
        <p:nvPicPr>
          <p:cNvPr id="4108" name="Picture 12" descr="한컴스페이스 - Google Play 앱">
            <a:extLst>
              <a:ext uri="{FF2B5EF4-FFF2-40B4-BE49-F238E27FC236}">
                <a16:creationId xmlns:a16="http://schemas.microsoft.com/office/drawing/2014/main" id="{34BA6899-3CB6-4102-82B2-701482AA6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t="27039" r="10649" b="29711"/>
          <a:stretch/>
        </p:blipFill>
        <p:spPr bwMode="auto">
          <a:xfrm>
            <a:off x="7448681" y="4004655"/>
            <a:ext cx="3237723" cy="86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63AA4D-30A8-4117-AEAD-E6C934156C49}"/>
              </a:ext>
            </a:extLst>
          </p:cNvPr>
          <p:cNvSpPr txBox="1"/>
          <p:nvPr/>
        </p:nvSpPr>
        <p:spPr>
          <a:xfrm>
            <a:off x="8193400" y="4873451"/>
            <a:ext cx="198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err="1">
                <a:solidFill>
                  <a:schemeClr val="bg1"/>
                </a:solidFill>
              </a:rPr>
              <a:t>한컴</a:t>
            </a:r>
            <a:r>
              <a:rPr lang="ko-KR" altLang="en-US" sz="2400" dirty="0">
                <a:solidFill>
                  <a:schemeClr val="bg1"/>
                </a:solidFill>
              </a:rPr>
              <a:t> 스페이스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3E2CB381-8411-4846-9538-E42DEDF37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17417" r="19851" b="17314"/>
          <a:stretch/>
        </p:blipFill>
        <p:spPr bwMode="auto">
          <a:xfrm>
            <a:off x="4112413" y="2775269"/>
            <a:ext cx="3177181" cy="10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966117-A4CF-4836-9C97-541D3741980E}"/>
              </a:ext>
            </a:extLst>
          </p:cNvPr>
          <p:cNvSpPr txBox="1"/>
          <p:nvPr/>
        </p:nvSpPr>
        <p:spPr>
          <a:xfrm>
            <a:off x="4957162" y="3870281"/>
            <a:ext cx="144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Swagger</a:t>
            </a:r>
          </a:p>
        </p:txBody>
      </p:sp>
    </p:spTree>
    <p:extLst>
      <p:ext uri="{BB962C8B-B14F-4D97-AF65-F5344CB8AC3E}">
        <p14:creationId xmlns:p14="http://schemas.microsoft.com/office/powerpoint/2010/main" val="166504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663505" cy="1354217"/>
              <a:chOff x="2700072" y="2021840"/>
              <a:chExt cx="6350171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739167" y="2734295"/>
                <a:ext cx="631107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Front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진행 현황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Front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진행 현황</a:t>
            </a:r>
          </a:p>
        </p:txBody>
      </p:sp>
      <p:sp>
        <p:nvSpPr>
          <p:cNvPr id="7" name="TextBox 23"/>
          <p:cNvSpPr txBox="1"/>
          <p:nvPr/>
        </p:nvSpPr>
        <p:spPr>
          <a:xfrm>
            <a:off x="584199" y="1153881"/>
            <a:ext cx="5032829" cy="51108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1-1 </a:t>
            </a:r>
            <a:r>
              <a: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클라이언트 구축 </a:t>
            </a:r>
            <a:endParaRPr lang="en-US" altLang="ko-KR" sz="28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A45C4A25-9A6C-413B-B8BE-B6BD256276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1771790"/>
            <a:ext cx="1964181" cy="436484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A5D8DF7-3001-4AA4-B477-456DE12563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09" y="1771790"/>
            <a:ext cx="1964181" cy="43648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C44F36-CFE3-4633-BFA4-A13D7F6EB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840" y="1771790"/>
            <a:ext cx="1964181" cy="43648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3454BA8-CAD1-4C42-900C-D55AED9B2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285" y="1975302"/>
            <a:ext cx="9773395" cy="3957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Front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진행 현황</a:t>
            </a:r>
          </a:p>
        </p:txBody>
      </p:sp>
      <p:sp>
        <p:nvSpPr>
          <p:cNvPr id="7" name="TextBox 23"/>
          <p:cNvSpPr txBox="1"/>
          <p:nvPr/>
        </p:nvSpPr>
        <p:spPr>
          <a:xfrm>
            <a:off x="584199" y="1153881"/>
            <a:ext cx="5032829" cy="51108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1-2 Volley -</a:t>
            </a:r>
            <a:r>
              <a: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 서버와의 통신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700" y="2541588"/>
            <a:ext cx="10312600" cy="267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Front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진행 현황</a:t>
            </a:r>
          </a:p>
        </p:txBody>
      </p:sp>
      <p:sp>
        <p:nvSpPr>
          <p:cNvPr id="7" name="TextBox 23"/>
          <p:cNvSpPr txBox="1"/>
          <p:nvPr/>
        </p:nvSpPr>
        <p:spPr>
          <a:xfrm>
            <a:off x="584199" y="1153881"/>
            <a:ext cx="5032829" cy="51108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1-3</a:t>
            </a:r>
            <a:r>
              <a: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 외부 </a:t>
            </a:r>
            <a:r>
              <a:rPr lang="en-US" altLang="ko-KR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API</a:t>
            </a:r>
            <a:r>
              <a: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 사용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7900" y="2624138"/>
            <a:ext cx="4324084" cy="21177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00876" y="2500544"/>
            <a:ext cx="4627773" cy="2571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Front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진행 현황</a:t>
            </a:r>
          </a:p>
        </p:txBody>
      </p:sp>
      <p:grpSp>
        <p:nvGrpSpPr>
          <p:cNvPr id="8" name="그룹 31"/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9" name="직사각형 3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3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34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1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35"/>
            <p:cNvSpPr txBox="1"/>
            <p:nvPr/>
          </p:nvSpPr>
          <p:spPr>
            <a:xfrm>
              <a:off x="2908300" y="1849800"/>
              <a:ext cx="4812536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기능별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UI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 코드화 완료</a:t>
              </a:r>
            </a:p>
          </p:txBody>
        </p:sp>
      </p:grpSp>
      <p:grpSp>
        <p:nvGrpSpPr>
          <p:cNvPr id="13" name="그룹 36"/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14" name="직사각형 37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38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2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2908298" y="1849800"/>
              <a:ext cx="7047291" cy="63622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외부 </a:t>
              </a:r>
              <a:r>
                <a:rPr lang="en-US" altLang="ko-KR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API</a:t>
              </a: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 정상적으로 동작 </a:t>
              </a:r>
            </a:p>
          </p:txBody>
        </p:sp>
      </p:grpSp>
      <p:grpSp>
        <p:nvGrpSpPr>
          <p:cNvPr id="18" name="그룹 41"/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19" name="직사각형 4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4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44"/>
            <p:cNvSpPr txBox="1"/>
            <p:nvPr/>
          </p:nvSpPr>
          <p:spPr>
            <a:xfrm>
              <a:off x="1500291" y="1757468"/>
              <a:ext cx="517223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3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22" name="TextBox 45"/>
            <p:cNvSpPr txBox="1"/>
            <p:nvPr/>
          </p:nvSpPr>
          <p:spPr>
            <a:xfrm>
              <a:off x="2908300" y="1849800"/>
              <a:ext cx="5024239" cy="63621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회원가입 기능 구현 완료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570436" cy="1354217"/>
              <a:chOff x="2700072" y="2021840"/>
              <a:chExt cx="622344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865899" y="2734295"/>
                <a:ext cx="605761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Back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진행 현황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Back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진행 현황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4199" y="1153881"/>
            <a:ext cx="5032829" cy="51108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1-1 Infra</a:t>
            </a:r>
            <a:r>
              <a: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 구축 </a:t>
            </a:r>
            <a:r>
              <a:rPr lang="en-US" altLang="ko-KR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실사용 환경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95487" y="2075094"/>
            <a:ext cx="8201025" cy="36290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147343"/>
            <a:ext cx="3249929" cy="523220"/>
            <a:chOff x="1191929" y="2733040"/>
            <a:chExt cx="324992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주제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2920536"/>
            <a:ext cx="2531783" cy="523220"/>
            <a:chOff x="1191929" y="2733040"/>
            <a:chExt cx="2531783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기술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3697813"/>
            <a:ext cx="3563989" cy="523220"/>
            <a:chOff x="1191929" y="2733040"/>
            <a:chExt cx="3563989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779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Front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현황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4471006"/>
            <a:ext cx="3456715" cy="523220"/>
            <a:chOff x="1191929" y="2733040"/>
            <a:chExt cx="3456715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672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현황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1393BA9-94E8-44D0-85D4-8DBF5F506F4E}"/>
              </a:ext>
            </a:extLst>
          </p:cNvPr>
          <p:cNvGrpSpPr/>
          <p:nvPr/>
        </p:nvGrpSpPr>
        <p:grpSpPr>
          <a:xfrm>
            <a:off x="1191929" y="5244199"/>
            <a:ext cx="2531783" cy="523220"/>
            <a:chOff x="1191929" y="2733040"/>
            <a:chExt cx="2531783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EC7D89-4805-40E9-B567-77B02E2B19A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C8C264-AC5C-4DFC-B7F7-4652BC816F59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A94931C-9594-4072-A5D1-4C519C44C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2" y="2075094"/>
            <a:ext cx="81057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D4A9A-FB23-42B6-9E62-F8D0D0ADB9AB}"/>
              </a:ext>
            </a:extLst>
          </p:cNvPr>
          <p:cNvSpPr txBox="1"/>
          <p:nvPr/>
        </p:nvSpPr>
        <p:spPr>
          <a:xfrm>
            <a:off x="584199" y="1153881"/>
            <a:ext cx="5032829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1-2 Infra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구축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CI/CD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환경</a:t>
            </a:r>
          </a:p>
        </p:txBody>
      </p:sp>
    </p:spTree>
    <p:extLst>
      <p:ext uri="{BB962C8B-B14F-4D97-AF65-F5344CB8AC3E}">
        <p14:creationId xmlns:p14="http://schemas.microsoft.com/office/powerpoint/2010/main" val="142782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Back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진행 현황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08300" y="1849800"/>
              <a:ext cx="7135287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DB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확인용 개발 페이지 구현 완료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08300" y="1849800"/>
              <a:ext cx="658859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엔티티 설계 및 작성 완료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(JPA)</a:t>
              </a:r>
              <a:endParaRPr lang="ko-KR" altLang="en-US" sz="3600" dirty="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495048" y="1757468"/>
              <a:ext cx="527709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 dirty="0">
                  <a:solidFill>
                    <a:schemeClr val="bg1"/>
                  </a:solidFill>
                </a:rPr>
                <a:t>4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08300" y="1849800"/>
              <a:ext cx="6433939" cy="63621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회원가입</a:t>
              </a:r>
              <a:r>
                <a:rPr lang="en-US" altLang="ko-KR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, </a:t>
              </a: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로그인 </a:t>
              </a:r>
              <a:r>
                <a:rPr lang="en-US" altLang="ko-KR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API </a:t>
              </a: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구현 완료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77751" cy="1354217"/>
              <a:chOff x="2700072" y="2021840"/>
              <a:chExt cx="5144064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945278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향후 일정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50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일정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F171BD-039E-4082-BDFB-FB33C6EE37E7}"/>
              </a:ext>
            </a:extLst>
          </p:cNvPr>
          <p:cNvSpPr/>
          <p:nvPr/>
        </p:nvSpPr>
        <p:spPr>
          <a:xfrm>
            <a:off x="3481609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CC3FF90-0F1A-42B4-AB4D-5FA55973EF45}"/>
              </a:ext>
            </a:extLst>
          </p:cNvPr>
          <p:cNvSpPr/>
          <p:nvPr/>
        </p:nvSpPr>
        <p:spPr>
          <a:xfrm>
            <a:off x="3700770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1B1066B-1711-42D6-A496-D297981FCE3B}"/>
              </a:ext>
            </a:extLst>
          </p:cNvPr>
          <p:cNvSpPr/>
          <p:nvPr/>
        </p:nvSpPr>
        <p:spPr>
          <a:xfrm>
            <a:off x="3919931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FDD572A-2E6C-4E9C-8B29-A8224EFE94F9}"/>
              </a:ext>
            </a:extLst>
          </p:cNvPr>
          <p:cNvSpPr/>
          <p:nvPr/>
        </p:nvSpPr>
        <p:spPr>
          <a:xfrm>
            <a:off x="4139092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49E1818-FB29-4A92-B3CE-95830FF33E19}"/>
              </a:ext>
            </a:extLst>
          </p:cNvPr>
          <p:cNvSpPr/>
          <p:nvPr/>
        </p:nvSpPr>
        <p:spPr>
          <a:xfrm>
            <a:off x="4358252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961830-C354-419E-9C30-1D105FF8A6E4}"/>
              </a:ext>
            </a:extLst>
          </p:cNvPr>
          <p:cNvSpPr/>
          <p:nvPr/>
        </p:nvSpPr>
        <p:spPr>
          <a:xfrm>
            <a:off x="4577413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FB5A16E-988F-4BB5-952F-50475D69D45E}"/>
              </a:ext>
            </a:extLst>
          </p:cNvPr>
          <p:cNvSpPr/>
          <p:nvPr/>
        </p:nvSpPr>
        <p:spPr>
          <a:xfrm>
            <a:off x="4796574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6D673E-E74B-4904-A5EB-399479D187A8}"/>
              </a:ext>
            </a:extLst>
          </p:cNvPr>
          <p:cNvSpPr/>
          <p:nvPr/>
        </p:nvSpPr>
        <p:spPr>
          <a:xfrm>
            <a:off x="5015735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9698A28-88EC-4BE8-A7A9-85CAF4566594}"/>
              </a:ext>
            </a:extLst>
          </p:cNvPr>
          <p:cNvSpPr/>
          <p:nvPr/>
        </p:nvSpPr>
        <p:spPr>
          <a:xfrm>
            <a:off x="5234896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664CEF2-B4A5-4227-B3EA-86C63645E657}"/>
              </a:ext>
            </a:extLst>
          </p:cNvPr>
          <p:cNvSpPr/>
          <p:nvPr/>
        </p:nvSpPr>
        <p:spPr>
          <a:xfrm>
            <a:off x="5454057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BFBFC4-980B-48D2-A536-FA232B9CBCE9}"/>
              </a:ext>
            </a:extLst>
          </p:cNvPr>
          <p:cNvSpPr/>
          <p:nvPr/>
        </p:nvSpPr>
        <p:spPr>
          <a:xfrm>
            <a:off x="3481609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C85FC30-22C2-41CD-99F8-1692C6AD18E6}"/>
              </a:ext>
            </a:extLst>
          </p:cNvPr>
          <p:cNvSpPr/>
          <p:nvPr/>
        </p:nvSpPr>
        <p:spPr>
          <a:xfrm>
            <a:off x="3700770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689831-9D3D-400B-9416-0908D4B14FCC}"/>
              </a:ext>
            </a:extLst>
          </p:cNvPr>
          <p:cNvSpPr/>
          <p:nvPr/>
        </p:nvSpPr>
        <p:spPr>
          <a:xfrm>
            <a:off x="3919931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F0B239-7306-4058-A7AC-717CE6CD96AA}"/>
              </a:ext>
            </a:extLst>
          </p:cNvPr>
          <p:cNvSpPr/>
          <p:nvPr/>
        </p:nvSpPr>
        <p:spPr>
          <a:xfrm>
            <a:off x="4139092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5C1885B-421C-4B3F-88CF-D4E4BBE46045}"/>
              </a:ext>
            </a:extLst>
          </p:cNvPr>
          <p:cNvSpPr/>
          <p:nvPr/>
        </p:nvSpPr>
        <p:spPr>
          <a:xfrm>
            <a:off x="4358252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F49B306-5324-447D-922A-08EB50C09A34}"/>
              </a:ext>
            </a:extLst>
          </p:cNvPr>
          <p:cNvSpPr/>
          <p:nvPr/>
        </p:nvSpPr>
        <p:spPr>
          <a:xfrm>
            <a:off x="4577413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0DD62A-7AE4-4E2E-A03E-2B9389AD883F}"/>
              </a:ext>
            </a:extLst>
          </p:cNvPr>
          <p:cNvSpPr/>
          <p:nvPr/>
        </p:nvSpPr>
        <p:spPr>
          <a:xfrm>
            <a:off x="4796574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FCD59C2-2479-4D0E-A852-B8DB077020C2}"/>
              </a:ext>
            </a:extLst>
          </p:cNvPr>
          <p:cNvSpPr/>
          <p:nvPr/>
        </p:nvSpPr>
        <p:spPr>
          <a:xfrm>
            <a:off x="5015735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DFC120-C210-496A-AF01-305F37D7EF71}"/>
              </a:ext>
            </a:extLst>
          </p:cNvPr>
          <p:cNvSpPr/>
          <p:nvPr/>
        </p:nvSpPr>
        <p:spPr>
          <a:xfrm>
            <a:off x="5234896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543F2F-C827-4272-968F-0B1FB67347A7}"/>
              </a:ext>
            </a:extLst>
          </p:cNvPr>
          <p:cNvSpPr/>
          <p:nvPr/>
        </p:nvSpPr>
        <p:spPr>
          <a:xfrm>
            <a:off x="5454057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2B7510-B540-4573-94BF-ACDEE670445C}"/>
              </a:ext>
            </a:extLst>
          </p:cNvPr>
          <p:cNvSpPr/>
          <p:nvPr/>
        </p:nvSpPr>
        <p:spPr>
          <a:xfrm>
            <a:off x="3481609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285CAE-5918-44EF-A3E8-52F5F264BEA1}"/>
              </a:ext>
            </a:extLst>
          </p:cNvPr>
          <p:cNvSpPr/>
          <p:nvPr/>
        </p:nvSpPr>
        <p:spPr>
          <a:xfrm>
            <a:off x="3700770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E94012-FF8D-4BE8-927C-2FF2FD7DFC30}"/>
              </a:ext>
            </a:extLst>
          </p:cNvPr>
          <p:cNvSpPr/>
          <p:nvPr/>
        </p:nvSpPr>
        <p:spPr>
          <a:xfrm>
            <a:off x="3919931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E547AE-8038-4281-AC44-C19904950B45}"/>
              </a:ext>
            </a:extLst>
          </p:cNvPr>
          <p:cNvSpPr/>
          <p:nvPr/>
        </p:nvSpPr>
        <p:spPr>
          <a:xfrm>
            <a:off x="4139092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7DED1B-FCCA-4A05-8AD4-5FED62DBA8F8}"/>
              </a:ext>
            </a:extLst>
          </p:cNvPr>
          <p:cNvSpPr/>
          <p:nvPr/>
        </p:nvSpPr>
        <p:spPr>
          <a:xfrm>
            <a:off x="4358252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6BF95A9-D419-40D6-9A63-1C753704E6A1}"/>
              </a:ext>
            </a:extLst>
          </p:cNvPr>
          <p:cNvSpPr/>
          <p:nvPr/>
        </p:nvSpPr>
        <p:spPr>
          <a:xfrm>
            <a:off x="4577413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A6069F8-107F-4B8D-A115-8FEBB02D7E44}"/>
              </a:ext>
            </a:extLst>
          </p:cNvPr>
          <p:cNvSpPr/>
          <p:nvPr/>
        </p:nvSpPr>
        <p:spPr>
          <a:xfrm>
            <a:off x="4796574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70D0DA-9CC2-4C57-9919-22B1C534C3E3}"/>
              </a:ext>
            </a:extLst>
          </p:cNvPr>
          <p:cNvSpPr/>
          <p:nvPr/>
        </p:nvSpPr>
        <p:spPr>
          <a:xfrm>
            <a:off x="5015735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9930C52-5202-465E-B165-E2C790B68FF1}"/>
              </a:ext>
            </a:extLst>
          </p:cNvPr>
          <p:cNvSpPr/>
          <p:nvPr/>
        </p:nvSpPr>
        <p:spPr>
          <a:xfrm>
            <a:off x="5234896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09841B-D835-4FB4-BB88-B1171EC816B6}"/>
              </a:ext>
            </a:extLst>
          </p:cNvPr>
          <p:cNvSpPr/>
          <p:nvPr/>
        </p:nvSpPr>
        <p:spPr>
          <a:xfrm>
            <a:off x="5454057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2E29BB-C354-4F63-BEA9-50AD4FB6F811}"/>
              </a:ext>
            </a:extLst>
          </p:cNvPr>
          <p:cNvSpPr/>
          <p:nvPr/>
        </p:nvSpPr>
        <p:spPr>
          <a:xfrm>
            <a:off x="3481609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0A1F1B-C887-4BD3-B46D-B35B4AA0CB5B}"/>
              </a:ext>
            </a:extLst>
          </p:cNvPr>
          <p:cNvSpPr/>
          <p:nvPr/>
        </p:nvSpPr>
        <p:spPr>
          <a:xfrm>
            <a:off x="3700770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43669AD-D78C-4261-BB61-B0CD6AD3017F}"/>
              </a:ext>
            </a:extLst>
          </p:cNvPr>
          <p:cNvSpPr/>
          <p:nvPr/>
        </p:nvSpPr>
        <p:spPr>
          <a:xfrm>
            <a:off x="3919931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1B2DD10-06AF-439E-BF15-948C1E06094D}"/>
              </a:ext>
            </a:extLst>
          </p:cNvPr>
          <p:cNvSpPr/>
          <p:nvPr/>
        </p:nvSpPr>
        <p:spPr>
          <a:xfrm>
            <a:off x="4139092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6A00018-AE44-40A4-A2DD-27C37DB9F200}"/>
              </a:ext>
            </a:extLst>
          </p:cNvPr>
          <p:cNvSpPr/>
          <p:nvPr/>
        </p:nvSpPr>
        <p:spPr>
          <a:xfrm>
            <a:off x="4358252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EB71748-555C-4563-B2B3-993B55F1F6F9}"/>
              </a:ext>
            </a:extLst>
          </p:cNvPr>
          <p:cNvSpPr/>
          <p:nvPr/>
        </p:nvSpPr>
        <p:spPr>
          <a:xfrm>
            <a:off x="4577413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D46CE9D-B6A8-4CF4-8B24-7D7B989A0D4D}"/>
              </a:ext>
            </a:extLst>
          </p:cNvPr>
          <p:cNvSpPr/>
          <p:nvPr/>
        </p:nvSpPr>
        <p:spPr>
          <a:xfrm>
            <a:off x="4796574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31BE821-DC3E-45E7-9DB0-446DFFE7A970}"/>
              </a:ext>
            </a:extLst>
          </p:cNvPr>
          <p:cNvSpPr/>
          <p:nvPr/>
        </p:nvSpPr>
        <p:spPr>
          <a:xfrm>
            <a:off x="5015735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E61D55F-1D59-4A66-95E6-11117A64D07F}"/>
              </a:ext>
            </a:extLst>
          </p:cNvPr>
          <p:cNvSpPr/>
          <p:nvPr/>
        </p:nvSpPr>
        <p:spPr>
          <a:xfrm>
            <a:off x="5234896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DF1066-CFD8-4545-89AB-4A812F5EE0BD}"/>
              </a:ext>
            </a:extLst>
          </p:cNvPr>
          <p:cNvSpPr/>
          <p:nvPr/>
        </p:nvSpPr>
        <p:spPr>
          <a:xfrm>
            <a:off x="5454057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984E3DA-028C-4EB1-86C4-528110ADD1AE}"/>
              </a:ext>
            </a:extLst>
          </p:cNvPr>
          <p:cNvSpPr/>
          <p:nvPr/>
        </p:nvSpPr>
        <p:spPr>
          <a:xfrm>
            <a:off x="3481609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12BA635-3793-47E6-B184-2EE5CBF8E531}"/>
              </a:ext>
            </a:extLst>
          </p:cNvPr>
          <p:cNvSpPr/>
          <p:nvPr/>
        </p:nvSpPr>
        <p:spPr>
          <a:xfrm>
            <a:off x="3700770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4636F49-6E3E-4B01-BEAF-F09DCA44B20A}"/>
              </a:ext>
            </a:extLst>
          </p:cNvPr>
          <p:cNvSpPr/>
          <p:nvPr/>
        </p:nvSpPr>
        <p:spPr>
          <a:xfrm>
            <a:off x="3919931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7CD6BF-39F1-49CC-BC72-15E540392D37}"/>
              </a:ext>
            </a:extLst>
          </p:cNvPr>
          <p:cNvSpPr/>
          <p:nvPr/>
        </p:nvSpPr>
        <p:spPr>
          <a:xfrm>
            <a:off x="4139092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C49D14-FF9F-4A3E-B525-812B3A378BB4}"/>
              </a:ext>
            </a:extLst>
          </p:cNvPr>
          <p:cNvSpPr/>
          <p:nvPr/>
        </p:nvSpPr>
        <p:spPr>
          <a:xfrm>
            <a:off x="4358252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6D74E-DB62-47CB-BAD0-B86FC1B7D0C4}"/>
              </a:ext>
            </a:extLst>
          </p:cNvPr>
          <p:cNvSpPr/>
          <p:nvPr/>
        </p:nvSpPr>
        <p:spPr>
          <a:xfrm>
            <a:off x="4577413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A2D33B4-07B4-4831-9D7F-B35E8D14DF94}"/>
              </a:ext>
            </a:extLst>
          </p:cNvPr>
          <p:cNvSpPr/>
          <p:nvPr/>
        </p:nvSpPr>
        <p:spPr>
          <a:xfrm>
            <a:off x="4796574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A03F0E7-D8A4-49A7-B6F1-57A7CEBFF572}"/>
              </a:ext>
            </a:extLst>
          </p:cNvPr>
          <p:cNvSpPr/>
          <p:nvPr/>
        </p:nvSpPr>
        <p:spPr>
          <a:xfrm>
            <a:off x="5015735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CDD0581-E918-45A3-A8B5-082626D10AD6}"/>
              </a:ext>
            </a:extLst>
          </p:cNvPr>
          <p:cNvSpPr/>
          <p:nvPr/>
        </p:nvSpPr>
        <p:spPr>
          <a:xfrm>
            <a:off x="5234896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B7082A9-A01F-4EB2-B30B-E901A07F118C}"/>
              </a:ext>
            </a:extLst>
          </p:cNvPr>
          <p:cNvSpPr/>
          <p:nvPr/>
        </p:nvSpPr>
        <p:spPr>
          <a:xfrm>
            <a:off x="5454057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39EACF4-9C99-4C7B-9F55-48C2F7BAA790}"/>
              </a:ext>
            </a:extLst>
          </p:cNvPr>
          <p:cNvSpPr/>
          <p:nvPr/>
        </p:nvSpPr>
        <p:spPr>
          <a:xfrm>
            <a:off x="3481609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B66ACD-1CC2-409A-8BB8-17B22DE50F63}"/>
              </a:ext>
            </a:extLst>
          </p:cNvPr>
          <p:cNvSpPr/>
          <p:nvPr/>
        </p:nvSpPr>
        <p:spPr>
          <a:xfrm>
            <a:off x="3700770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2E4AE12-2514-4801-83BE-2C53613679A1}"/>
              </a:ext>
            </a:extLst>
          </p:cNvPr>
          <p:cNvSpPr/>
          <p:nvPr/>
        </p:nvSpPr>
        <p:spPr>
          <a:xfrm>
            <a:off x="3919931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E4BCFE9-09A4-46D3-90E5-FC65BE9F720D}"/>
              </a:ext>
            </a:extLst>
          </p:cNvPr>
          <p:cNvSpPr/>
          <p:nvPr/>
        </p:nvSpPr>
        <p:spPr>
          <a:xfrm>
            <a:off x="4139092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9D259E8-4894-4564-835D-824B169803D1}"/>
              </a:ext>
            </a:extLst>
          </p:cNvPr>
          <p:cNvSpPr/>
          <p:nvPr/>
        </p:nvSpPr>
        <p:spPr>
          <a:xfrm>
            <a:off x="4358252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09085DF-48AE-4DA8-8703-705425171FB3}"/>
              </a:ext>
            </a:extLst>
          </p:cNvPr>
          <p:cNvSpPr/>
          <p:nvPr/>
        </p:nvSpPr>
        <p:spPr>
          <a:xfrm>
            <a:off x="4577413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826CFCA-708D-4972-AD2C-21DCC0904DE0}"/>
              </a:ext>
            </a:extLst>
          </p:cNvPr>
          <p:cNvSpPr/>
          <p:nvPr/>
        </p:nvSpPr>
        <p:spPr>
          <a:xfrm>
            <a:off x="4796574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51EB0F8-EE8D-41C9-8B7A-961825066A63}"/>
              </a:ext>
            </a:extLst>
          </p:cNvPr>
          <p:cNvSpPr/>
          <p:nvPr/>
        </p:nvSpPr>
        <p:spPr>
          <a:xfrm>
            <a:off x="5015735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FCBA28D-A544-4266-B8DF-22EC3766C5F8}"/>
              </a:ext>
            </a:extLst>
          </p:cNvPr>
          <p:cNvSpPr/>
          <p:nvPr/>
        </p:nvSpPr>
        <p:spPr>
          <a:xfrm>
            <a:off x="5234896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638D30A-F487-49C1-A5BA-DA9E4501C7E6}"/>
              </a:ext>
            </a:extLst>
          </p:cNvPr>
          <p:cNvSpPr/>
          <p:nvPr/>
        </p:nvSpPr>
        <p:spPr>
          <a:xfrm>
            <a:off x="5454057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209387F-7D87-4923-8CFB-E48C1578067E}"/>
              </a:ext>
            </a:extLst>
          </p:cNvPr>
          <p:cNvSpPr/>
          <p:nvPr/>
        </p:nvSpPr>
        <p:spPr>
          <a:xfrm>
            <a:off x="3481609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29E3D44-3FAB-4CB7-8B80-6A60BC51E604}"/>
              </a:ext>
            </a:extLst>
          </p:cNvPr>
          <p:cNvSpPr/>
          <p:nvPr/>
        </p:nvSpPr>
        <p:spPr>
          <a:xfrm>
            <a:off x="3700770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796E0AE-B7A8-48CC-B587-E9426E96E825}"/>
              </a:ext>
            </a:extLst>
          </p:cNvPr>
          <p:cNvSpPr/>
          <p:nvPr/>
        </p:nvSpPr>
        <p:spPr>
          <a:xfrm>
            <a:off x="3919931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A0A868A-4224-4CFE-AF50-87E583590165}"/>
              </a:ext>
            </a:extLst>
          </p:cNvPr>
          <p:cNvSpPr/>
          <p:nvPr/>
        </p:nvSpPr>
        <p:spPr>
          <a:xfrm>
            <a:off x="4139092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6EFB2A5-37D5-4E01-932E-5B1115732F87}"/>
              </a:ext>
            </a:extLst>
          </p:cNvPr>
          <p:cNvSpPr/>
          <p:nvPr/>
        </p:nvSpPr>
        <p:spPr>
          <a:xfrm>
            <a:off x="4358252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53F35CA-6268-429E-A8E1-9F4A6C060159}"/>
              </a:ext>
            </a:extLst>
          </p:cNvPr>
          <p:cNvSpPr/>
          <p:nvPr/>
        </p:nvSpPr>
        <p:spPr>
          <a:xfrm>
            <a:off x="4577413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A0DC95E-4843-43A0-8115-C62AA8BC3105}"/>
              </a:ext>
            </a:extLst>
          </p:cNvPr>
          <p:cNvSpPr/>
          <p:nvPr/>
        </p:nvSpPr>
        <p:spPr>
          <a:xfrm>
            <a:off x="4796574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3571205-169C-4A88-A394-0D4B2F7C39B5}"/>
              </a:ext>
            </a:extLst>
          </p:cNvPr>
          <p:cNvSpPr/>
          <p:nvPr/>
        </p:nvSpPr>
        <p:spPr>
          <a:xfrm>
            <a:off x="5015735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FEFFD67-09D8-42E8-9BE1-EE939D8CB100}"/>
              </a:ext>
            </a:extLst>
          </p:cNvPr>
          <p:cNvSpPr/>
          <p:nvPr/>
        </p:nvSpPr>
        <p:spPr>
          <a:xfrm>
            <a:off x="5234896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19585A6-4AB7-49D0-B9FE-667E275AB641}"/>
              </a:ext>
            </a:extLst>
          </p:cNvPr>
          <p:cNvSpPr/>
          <p:nvPr/>
        </p:nvSpPr>
        <p:spPr>
          <a:xfrm>
            <a:off x="5454057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25C5045-FE92-4ADE-B4DF-CD707AC68322}"/>
              </a:ext>
            </a:extLst>
          </p:cNvPr>
          <p:cNvSpPr/>
          <p:nvPr/>
        </p:nvSpPr>
        <p:spPr>
          <a:xfrm>
            <a:off x="3481609" y="34785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0266039-63FC-4FFB-9295-0F28AFE5F8ED}"/>
              </a:ext>
            </a:extLst>
          </p:cNvPr>
          <p:cNvSpPr/>
          <p:nvPr/>
        </p:nvSpPr>
        <p:spPr>
          <a:xfrm>
            <a:off x="3700770" y="34785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F60BF64-B900-420A-A45F-1EFA2554F3B0}"/>
              </a:ext>
            </a:extLst>
          </p:cNvPr>
          <p:cNvSpPr/>
          <p:nvPr/>
        </p:nvSpPr>
        <p:spPr>
          <a:xfrm>
            <a:off x="3919931" y="34785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2E2623E-C777-4496-B155-8ABD208896D8}"/>
              </a:ext>
            </a:extLst>
          </p:cNvPr>
          <p:cNvSpPr/>
          <p:nvPr/>
        </p:nvSpPr>
        <p:spPr>
          <a:xfrm>
            <a:off x="4139092" y="34785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12611C-9A8D-4FD3-B51A-D4FD5BBBFCC9}"/>
              </a:ext>
            </a:extLst>
          </p:cNvPr>
          <p:cNvSpPr/>
          <p:nvPr/>
        </p:nvSpPr>
        <p:spPr>
          <a:xfrm>
            <a:off x="4358252" y="34785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C369BE5-C3EA-4610-B672-F25A978C8A68}"/>
              </a:ext>
            </a:extLst>
          </p:cNvPr>
          <p:cNvSpPr/>
          <p:nvPr/>
        </p:nvSpPr>
        <p:spPr>
          <a:xfrm>
            <a:off x="4577413" y="34785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177B1D7-C940-4A39-9FFC-CE96ADFEF27A}"/>
              </a:ext>
            </a:extLst>
          </p:cNvPr>
          <p:cNvSpPr/>
          <p:nvPr/>
        </p:nvSpPr>
        <p:spPr>
          <a:xfrm>
            <a:off x="4796574" y="34785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EED429-96FD-4CA9-BFFC-A2D1499F5DD8}"/>
              </a:ext>
            </a:extLst>
          </p:cNvPr>
          <p:cNvSpPr/>
          <p:nvPr/>
        </p:nvSpPr>
        <p:spPr>
          <a:xfrm>
            <a:off x="5015735" y="34785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CE38562-D21F-4296-AC58-712435DF1D65}"/>
              </a:ext>
            </a:extLst>
          </p:cNvPr>
          <p:cNvSpPr/>
          <p:nvPr/>
        </p:nvSpPr>
        <p:spPr>
          <a:xfrm>
            <a:off x="5234896" y="34785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9373DEE-87C9-4190-8AB8-79DB89D52B91}"/>
              </a:ext>
            </a:extLst>
          </p:cNvPr>
          <p:cNvSpPr/>
          <p:nvPr/>
        </p:nvSpPr>
        <p:spPr>
          <a:xfrm>
            <a:off x="5454057" y="34785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7319066-AE6B-4BDE-B63E-FD083675EE19}"/>
              </a:ext>
            </a:extLst>
          </p:cNvPr>
          <p:cNvSpPr/>
          <p:nvPr/>
        </p:nvSpPr>
        <p:spPr>
          <a:xfrm>
            <a:off x="3481609" y="37055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8E19086-D97E-4BAD-A782-065F5EBFB152}"/>
              </a:ext>
            </a:extLst>
          </p:cNvPr>
          <p:cNvSpPr/>
          <p:nvPr/>
        </p:nvSpPr>
        <p:spPr>
          <a:xfrm>
            <a:off x="3700770" y="37055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28E3CF3-AAA5-4AB8-ADEB-3571577B8CA0}"/>
              </a:ext>
            </a:extLst>
          </p:cNvPr>
          <p:cNvSpPr/>
          <p:nvPr/>
        </p:nvSpPr>
        <p:spPr>
          <a:xfrm>
            <a:off x="3919931" y="37055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D4CB4C-AD72-4170-9B67-A3CA5FDBC899}"/>
              </a:ext>
            </a:extLst>
          </p:cNvPr>
          <p:cNvSpPr/>
          <p:nvPr/>
        </p:nvSpPr>
        <p:spPr>
          <a:xfrm>
            <a:off x="4139092" y="37055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30C526F-2081-4E6C-86C0-6AEC01669034}"/>
              </a:ext>
            </a:extLst>
          </p:cNvPr>
          <p:cNvSpPr/>
          <p:nvPr/>
        </p:nvSpPr>
        <p:spPr>
          <a:xfrm>
            <a:off x="4358252" y="37055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DBFFF09-5155-49C7-82D2-4DDBE0E89701}"/>
              </a:ext>
            </a:extLst>
          </p:cNvPr>
          <p:cNvSpPr/>
          <p:nvPr/>
        </p:nvSpPr>
        <p:spPr>
          <a:xfrm>
            <a:off x="4577413" y="37055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F92FE04-761A-49DD-92B6-BF11DE781548}"/>
              </a:ext>
            </a:extLst>
          </p:cNvPr>
          <p:cNvSpPr/>
          <p:nvPr/>
        </p:nvSpPr>
        <p:spPr>
          <a:xfrm>
            <a:off x="4796574" y="37055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3DF6247-E8D3-492B-8D01-2C26C5DF7A60}"/>
              </a:ext>
            </a:extLst>
          </p:cNvPr>
          <p:cNvSpPr/>
          <p:nvPr/>
        </p:nvSpPr>
        <p:spPr>
          <a:xfrm>
            <a:off x="5015735" y="37055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D2A5752-848A-4934-81E4-0E48A349E96A}"/>
              </a:ext>
            </a:extLst>
          </p:cNvPr>
          <p:cNvSpPr/>
          <p:nvPr/>
        </p:nvSpPr>
        <p:spPr>
          <a:xfrm>
            <a:off x="5234896" y="37055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6777832-8991-4FA6-8037-85B07809DA80}"/>
              </a:ext>
            </a:extLst>
          </p:cNvPr>
          <p:cNvSpPr/>
          <p:nvPr/>
        </p:nvSpPr>
        <p:spPr>
          <a:xfrm>
            <a:off x="5454057" y="37055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344199D-95CC-4609-BCB7-0A1B6C427690}"/>
              </a:ext>
            </a:extLst>
          </p:cNvPr>
          <p:cNvSpPr/>
          <p:nvPr/>
        </p:nvSpPr>
        <p:spPr>
          <a:xfrm>
            <a:off x="3481609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16D6FE-F9CA-434C-8BB3-AB7636661247}"/>
              </a:ext>
            </a:extLst>
          </p:cNvPr>
          <p:cNvSpPr/>
          <p:nvPr/>
        </p:nvSpPr>
        <p:spPr>
          <a:xfrm>
            <a:off x="3700770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46C1BDA-F56F-429B-AAC6-4DAAF78AF3E6}"/>
              </a:ext>
            </a:extLst>
          </p:cNvPr>
          <p:cNvSpPr/>
          <p:nvPr/>
        </p:nvSpPr>
        <p:spPr>
          <a:xfrm>
            <a:off x="3919931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EC98AE1-B483-4F6B-9FD9-6C42B05190B5}"/>
              </a:ext>
            </a:extLst>
          </p:cNvPr>
          <p:cNvSpPr/>
          <p:nvPr/>
        </p:nvSpPr>
        <p:spPr>
          <a:xfrm>
            <a:off x="4139092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0F2E387-6036-4F55-8DB4-259C62DD9844}"/>
              </a:ext>
            </a:extLst>
          </p:cNvPr>
          <p:cNvSpPr/>
          <p:nvPr/>
        </p:nvSpPr>
        <p:spPr>
          <a:xfrm>
            <a:off x="4358252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768339B-7824-4A35-BEE6-014C67D337EB}"/>
              </a:ext>
            </a:extLst>
          </p:cNvPr>
          <p:cNvSpPr/>
          <p:nvPr/>
        </p:nvSpPr>
        <p:spPr>
          <a:xfrm>
            <a:off x="4577413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642ABF5-41ED-4CE1-BCEA-B86F00AF2435}"/>
              </a:ext>
            </a:extLst>
          </p:cNvPr>
          <p:cNvSpPr/>
          <p:nvPr/>
        </p:nvSpPr>
        <p:spPr>
          <a:xfrm>
            <a:off x="4796574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C8EB371-AB07-4CEB-B818-EB4E0C29CD9E}"/>
              </a:ext>
            </a:extLst>
          </p:cNvPr>
          <p:cNvSpPr/>
          <p:nvPr/>
        </p:nvSpPr>
        <p:spPr>
          <a:xfrm>
            <a:off x="5015735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59CB960-EEC5-4E70-B3AE-828DEFEA679F}"/>
              </a:ext>
            </a:extLst>
          </p:cNvPr>
          <p:cNvSpPr/>
          <p:nvPr/>
        </p:nvSpPr>
        <p:spPr>
          <a:xfrm>
            <a:off x="5234896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F9318ED3-EDB5-4933-98C6-FDFEB6AAB042}"/>
              </a:ext>
            </a:extLst>
          </p:cNvPr>
          <p:cNvSpPr/>
          <p:nvPr/>
        </p:nvSpPr>
        <p:spPr>
          <a:xfrm>
            <a:off x="5454057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692745" y="188956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911906" y="188956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1131067" y="188956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1350228" y="188956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1569388" y="188956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1788549" y="188956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2007710" y="188956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2226871" y="188956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2446032" y="188956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2665193" y="188956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631E641-6970-497F-A1D5-61E166DA387F}"/>
              </a:ext>
            </a:extLst>
          </p:cNvPr>
          <p:cNvSpPr/>
          <p:nvPr/>
        </p:nvSpPr>
        <p:spPr>
          <a:xfrm>
            <a:off x="692745" y="211656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74D03A3-72CA-48EE-9541-3FCA2A340BD2}"/>
              </a:ext>
            </a:extLst>
          </p:cNvPr>
          <p:cNvSpPr/>
          <p:nvPr/>
        </p:nvSpPr>
        <p:spPr>
          <a:xfrm>
            <a:off x="911906" y="211656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AE7C8B6-6BA1-41D2-97DF-9EEF25ACD9D1}"/>
              </a:ext>
            </a:extLst>
          </p:cNvPr>
          <p:cNvSpPr/>
          <p:nvPr/>
        </p:nvSpPr>
        <p:spPr>
          <a:xfrm>
            <a:off x="1131067" y="211656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CCC5816-CADF-462E-B48C-FEC0EC0433EC}"/>
              </a:ext>
            </a:extLst>
          </p:cNvPr>
          <p:cNvSpPr/>
          <p:nvPr/>
        </p:nvSpPr>
        <p:spPr>
          <a:xfrm>
            <a:off x="1350228" y="211656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BC3A803-A43D-494A-902A-35E2F86C75F8}"/>
              </a:ext>
            </a:extLst>
          </p:cNvPr>
          <p:cNvSpPr/>
          <p:nvPr/>
        </p:nvSpPr>
        <p:spPr>
          <a:xfrm>
            <a:off x="1569388" y="211656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AADC410-8D15-4939-8B35-2A3F7F80BC73}"/>
              </a:ext>
            </a:extLst>
          </p:cNvPr>
          <p:cNvSpPr/>
          <p:nvPr/>
        </p:nvSpPr>
        <p:spPr>
          <a:xfrm>
            <a:off x="1788549" y="211656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F62BEE3-7AEF-41D7-A0C2-23FCC7B7C51F}"/>
              </a:ext>
            </a:extLst>
          </p:cNvPr>
          <p:cNvSpPr/>
          <p:nvPr/>
        </p:nvSpPr>
        <p:spPr>
          <a:xfrm>
            <a:off x="2007710" y="211656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C0854BC-1FF0-42F1-AEFF-9089112EF4E9}"/>
              </a:ext>
            </a:extLst>
          </p:cNvPr>
          <p:cNvSpPr/>
          <p:nvPr/>
        </p:nvSpPr>
        <p:spPr>
          <a:xfrm>
            <a:off x="2226871" y="211656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58636010-9FA7-461C-B268-E154301095F3}"/>
              </a:ext>
            </a:extLst>
          </p:cNvPr>
          <p:cNvSpPr/>
          <p:nvPr/>
        </p:nvSpPr>
        <p:spPr>
          <a:xfrm>
            <a:off x="2446032" y="211656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513A6A8-7843-49E6-B8F0-E2EFF217392D}"/>
              </a:ext>
            </a:extLst>
          </p:cNvPr>
          <p:cNvSpPr/>
          <p:nvPr/>
        </p:nvSpPr>
        <p:spPr>
          <a:xfrm>
            <a:off x="2665193" y="211656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3279A49-7EA2-4461-BEB2-53FE3B697396}"/>
              </a:ext>
            </a:extLst>
          </p:cNvPr>
          <p:cNvSpPr/>
          <p:nvPr/>
        </p:nvSpPr>
        <p:spPr>
          <a:xfrm>
            <a:off x="692745" y="23435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659BBA0-3D9F-4E29-AFF2-3D1E034EEA8F}"/>
              </a:ext>
            </a:extLst>
          </p:cNvPr>
          <p:cNvSpPr/>
          <p:nvPr/>
        </p:nvSpPr>
        <p:spPr>
          <a:xfrm>
            <a:off x="911906" y="23435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9A57C24-8815-4CDF-92DE-5FB2ADAA9994}"/>
              </a:ext>
            </a:extLst>
          </p:cNvPr>
          <p:cNvSpPr/>
          <p:nvPr/>
        </p:nvSpPr>
        <p:spPr>
          <a:xfrm>
            <a:off x="1131067" y="23435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079CCBC-F2E3-4890-89A9-3AD1EBFDFF54}"/>
              </a:ext>
            </a:extLst>
          </p:cNvPr>
          <p:cNvSpPr/>
          <p:nvPr/>
        </p:nvSpPr>
        <p:spPr>
          <a:xfrm>
            <a:off x="1350228" y="23435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0D6AFCBC-CB27-4D90-A51D-EA2BDE282C35}"/>
              </a:ext>
            </a:extLst>
          </p:cNvPr>
          <p:cNvSpPr/>
          <p:nvPr/>
        </p:nvSpPr>
        <p:spPr>
          <a:xfrm>
            <a:off x="1569388" y="23435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B2DB3083-E019-4F25-8683-C0967F121359}"/>
              </a:ext>
            </a:extLst>
          </p:cNvPr>
          <p:cNvSpPr/>
          <p:nvPr/>
        </p:nvSpPr>
        <p:spPr>
          <a:xfrm>
            <a:off x="1788549" y="23435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95688B7D-71FC-47FE-AB3B-C9D64B8DDB3A}"/>
              </a:ext>
            </a:extLst>
          </p:cNvPr>
          <p:cNvSpPr/>
          <p:nvPr/>
        </p:nvSpPr>
        <p:spPr>
          <a:xfrm>
            <a:off x="2007710" y="23435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5918E72-B5E3-491F-BCB8-F93C6588671D}"/>
              </a:ext>
            </a:extLst>
          </p:cNvPr>
          <p:cNvSpPr/>
          <p:nvPr/>
        </p:nvSpPr>
        <p:spPr>
          <a:xfrm>
            <a:off x="2226871" y="23435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5591DB2-A7A1-4A6B-B951-132BFB65315E}"/>
              </a:ext>
            </a:extLst>
          </p:cNvPr>
          <p:cNvSpPr/>
          <p:nvPr/>
        </p:nvSpPr>
        <p:spPr>
          <a:xfrm>
            <a:off x="2446032" y="23435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1FCC27F1-48F3-4AD2-A51B-BDFB64545BAF}"/>
              </a:ext>
            </a:extLst>
          </p:cNvPr>
          <p:cNvSpPr/>
          <p:nvPr/>
        </p:nvSpPr>
        <p:spPr>
          <a:xfrm>
            <a:off x="2665193" y="23435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B39296A-EC0A-4CCF-B6AD-C6D26D5F2072}"/>
              </a:ext>
            </a:extLst>
          </p:cNvPr>
          <p:cNvSpPr/>
          <p:nvPr/>
        </p:nvSpPr>
        <p:spPr>
          <a:xfrm>
            <a:off x="692745" y="25705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6CCB43B-D634-4A79-897F-FB1CD1E3FDEF}"/>
              </a:ext>
            </a:extLst>
          </p:cNvPr>
          <p:cNvSpPr/>
          <p:nvPr/>
        </p:nvSpPr>
        <p:spPr>
          <a:xfrm>
            <a:off x="911906" y="25705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CE41F-0835-48F1-8CC2-06D21DCE0FC6}"/>
              </a:ext>
            </a:extLst>
          </p:cNvPr>
          <p:cNvSpPr/>
          <p:nvPr/>
        </p:nvSpPr>
        <p:spPr>
          <a:xfrm>
            <a:off x="1131067" y="25705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09562F6-B6AC-4E15-83F4-3202756105C1}"/>
              </a:ext>
            </a:extLst>
          </p:cNvPr>
          <p:cNvSpPr/>
          <p:nvPr/>
        </p:nvSpPr>
        <p:spPr>
          <a:xfrm>
            <a:off x="1350228" y="25705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C398F7D-62F5-464E-8E1A-282E2E573A76}"/>
              </a:ext>
            </a:extLst>
          </p:cNvPr>
          <p:cNvSpPr/>
          <p:nvPr/>
        </p:nvSpPr>
        <p:spPr>
          <a:xfrm>
            <a:off x="1569388" y="25705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1E9F036-2450-4CED-B270-04711822D899}"/>
              </a:ext>
            </a:extLst>
          </p:cNvPr>
          <p:cNvSpPr/>
          <p:nvPr/>
        </p:nvSpPr>
        <p:spPr>
          <a:xfrm>
            <a:off x="1788549" y="25705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A3D37DA-91D6-4DE6-AD57-AAE244E87FEF}"/>
              </a:ext>
            </a:extLst>
          </p:cNvPr>
          <p:cNvSpPr/>
          <p:nvPr/>
        </p:nvSpPr>
        <p:spPr>
          <a:xfrm>
            <a:off x="2007710" y="25705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84C9DDA-547B-4361-80CA-EF6F03D63508}"/>
              </a:ext>
            </a:extLst>
          </p:cNvPr>
          <p:cNvSpPr/>
          <p:nvPr/>
        </p:nvSpPr>
        <p:spPr>
          <a:xfrm>
            <a:off x="2226871" y="25705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CB952D9-55FF-4586-ADEF-ADF255CF596B}"/>
              </a:ext>
            </a:extLst>
          </p:cNvPr>
          <p:cNvSpPr/>
          <p:nvPr/>
        </p:nvSpPr>
        <p:spPr>
          <a:xfrm>
            <a:off x="2446032" y="25705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594DB2-8140-400B-BCDC-941668F7A951}"/>
              </a:ext>
            </a:extLst>
          </p:cNvPr>
          <p:cNvSpPr/>
          <p:nvPr/>
        </p:nvSpPr>
        <p:spPr>
          <a:xfrm>
            <a:off x="2665193" y="25705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52A9705-48B9-4A5E-8C5A-59D85D2C51E6}"/>
              </a:ext>
            </a:extLst>
          </p:cNvPr>
          <p:cNvSpPr/>
          <p:nvPr/>
        </p:nvSpPr>
        <p:spPr>
          <a:xfrm>
            <a:off x="692745" y="2797563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59FC8B60-C884-4708-AA98-AB3DED3C39EC}"/>
              </a:ext>
            </a:extLst>
          </p:cNvPr>
          <p:cNvSpPr/>
          <p:nvPr/>
        </p:nvSpPr>
        <p:spPr>
          <a:xfrm>
            <a:off x="911906" y="2797563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C7C1C8-63A6-452B-B742-41BA52378A72}"/>
              </a:ext>
            </a:extLst>
          </p:cNvPr>
          <p:cNvSpPr/>
          <p:nvPr/>
        </p:nvSpPr>
        <p:spPr>
          <a:xfrm>
            <a:off x="1131067" y="2797563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5722635-06F1-4668-9F61-89A21D7DC973}"/>
              </a:ext>
            </a:extLst>
          </p:cNvPr>
          <p:cNvSpPr/>
          <p:nvPr/>
        </p:nvSpPr>
        <p:spPr>
          <a:xfrm>
            <a:off x="1350228" y="2797563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CEEA74-9285-4EA4-9D07-BD4337C98207}"/>
              </a:ext>
            </a:extLst>
          </p:cNvPr>
          <p:cNvSpPr/>
          <p:nvPr/>
        </p:nvSpPr>
        <p:spPr>
          <a:xfrm>
            <a:off x="1569388" y="2797563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AB93C49-B92B-4971-8019-9E2258D44D00}"/>
              </a:ext>
            </a:extLst>
          </p:cNvPr>
          <p:cNvSpPr/>
          <p:nvPr/>
        </p:nvSpPr>
        <p:spPr>
          <a:xfrm>
            <a:off x="1788549" y="2797563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21D78C8-0B43-4257-BABE-9555C126743D}"/>
              </a:ext>
            </a:extLst>
          </p:cNvPr>
          <p:cNvSpPr/>
          <p:nvPr/>
        </p:nvSpPr>
        <p:spPr>
          <a:xfrm>
            <a:off x="2007710" y="2797563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518CE03-C44A-4B3C-BAEC-A2B0FC9EA657}"/>
              </a:ext>
            </a:extLst>
          </p:cNvPr>
          <p:cNvSpPr/>
          <p:nvPr/>
        </p:nvSpPr>
        <p:spPr>
          <a:xfrm>
            <a:off x="2226871" y="2797563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BF09BF5E-818D-4E12-82CB-360E775D02F4}"/>
              </a:ext>
            </a:extLst>
          </p:cNvPr>
          <p:cNvSpPr/>
          <p:nvPr/>
        </p:nvSpPr>
        <p:spPr>
          <a:xfrm>
            <a:off x="2446032" y="2797563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3D3407C-ACB2-41F6-A25C-D983A9396DE0}"/>
              </a:ext>
            </a:extLst>
          </p:cNvPr>
          <p:cNvSpPr/>
          <p:nvPr/>
        </p:nvSpPr>
        <p:spPr>
          <a:xfrm>
            <a:off x="2665193" y="2797563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56E14704-0798-4A71-BB39-DF81E611D7BB}"/>
              </a:ext>
            </a:extLst>
          </p:cNvPr>
          <p:cNvSpPr/>
          <p:nvPr/>
        </p:nvSpPr>
        <p:spPr>
          <a:xfrm>
            <a:off x="692745" y="3024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0B82E6-EC6E-483A-BBA0-802B77F30B78}"/>
              </a:ext>
            </a:extLst>
          </p:cNvPr>
          <p:cNvSpPr/>
          <p:nvPr/>
        </p:nvSpPr>
        <p:spPr>
          <a:xfrm>
            <a:off x="911906" y="3024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F921A0A5-859F-4169-A1A4-74396951F4C4}"/>
              </a:ext>
            </a:extLst>
          </p:cNvPr>
          <p:cNvSpPr/>
          <p:nvPr/>
        </p:nvSpPr>
        <p:spPr>
          <a:xfrm>
            <a:off x="1131067" y="3024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D5974B33-10F3-471F-9C2A-88937D5E508B}"/>
              </a:ext>
            </a:extLst>
          </p:cNvPr>
          <p:cNvSpPr/>
          <p:nvPr/>
        </p:nvSpPr>
        <p:spPr>
          <a:xfrm>
            <a:off x="1350228" y="3024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F2803DF8-059B-408C-927E-50EB7B714469}"/>
              </a:ext>
            </a:extLst>
          </p:cNvPr>
          <p:cNvSpPr/>
          <p:nvPr/>
        </p:nvSpPr>
        <p:spPr>
          <a:xfrm>
            <a:off x="1569388" y="3024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C7088CC-AF42-449F-8D27-6EE112AB671C}"/>
              </a:ext>
            </a:extLst>
          </p:cNvPr>
          <p:cNvSpPr/>
          <p:nvPr/>
        </p:nvSpPr>
        <p:spPr>
          <a:xfrm>
            <a:off x="1788549" y="3024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42D46C9-C33B-4DB6-9A2A-EA59A4AE4A7E}"/>
              </a:ext>
            </a:extLst>
          </p:cNvPr>
          <p:cNvSpPr/>
          <p:nvPr/>
        </p:nvSpPr>
        <p:spPr>
          <a:xfrm>
            <a:off x="2007710" y="3024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2F32529-84D2-490B-98AC-6ADAB140EBCF}"/>
              </a:ext>
            </a:extLst>
          </p:cNvPr>
          <p:cNvSpPr/>
          <p:nvPr/>
        </p:nvSpPr>
        <p:spPr>
          <a:xfrm>
            <a:off x="2226871" y="3024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C25A1A87-0C2D-4D56-9E17-442D65EFC71B}"/>
              </a:ext>
            </a:extLst>
          </p:cNvPr>
          <p:cNvSpPr/>
          <p:nvPr/>
        </p:nvSpPr>
        <p:spPr>
          <a:xfrm>
            <a:off x="2446032" y="3024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0056A590-58AF-429B-98DB-447B3586D004}"/>
              </a:ext>
            </a:extLst>
          </p:cNvPr>
          <p:cNvSpPr/>
          <p:nvPr/>
        </p:nvSpPr>
        <p:spPr>
          <a:xfrm>
            <a:off x="2665193" y="3024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760229BA-7F83-4918-94D5-A2C095D5BDFE}"/>
              </a:ext>
            </a:extLst>
          </p:cNvPr>
          <p:cNvSpPr/>
          <p:nvPr/>
        </p:nvSpPr>
        <p:spPr>
          <a:xfrm>
            <a:off x="692745" y="3251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2367FA06-644E-4272-A839-3CBB3EB00F24}"/>
              </a:ext>
            </a:extLst>
          </p:cNvPr>
          <p:cNvSpPr/>
          <p:nvPr/>
        </p:nvSpPr>
        <p:spPr>
          <a:xfrm>
            <a:off x="911906" y="3251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25676F02-0828-462A-92D3-2733A20D5287}"/>
              </a:ext>
            </a:extLst>
          </p:cNvPr>
          <p:cNvSpPr/>
          <p:nvPr/>
        </p:nvSpPr>
        <p:spPr>
          <a:xfrm>
            <a:off x="1131067" y="3251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CE409CD-C9E5-4FDF-BFDE-7712F0F31B0F}"/>
              </a:ext>
            </a:extLst>
          </p:cNvPr>
          <p:cNvSpPr/>
          <p:nvPr/>
        </p:nvSpPr>
        <p:spPr>
          <a:xfrm>
            <a:off x="1350228" y="3251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882ADA5-1661-48C3-8D71-546F548181B7}"/>
              </a:ext>
            </a:extLst>
          </p:cNvPr>
          <p:cNvSpPr/>
          <p:nvPr/>
        </p:nvSpPr>
        <p:spPr>
          <a:xfrm>
            <a:off x="1569388" y="3251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CC97CBB-58E9-4B74-AB7A-6D37D7E8EC2F}"/>
              </a:ext>
            </a:extLst>
          </p:cNvPr>
          <p:cNvSpPr/>
          <p:nvPr/>
        </p:nvSpPr>
        <p:spPr>
          <a:xfrm>
            <a:off x="1788549" y="3251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BD04133-5A1E-45C2-93CB-22387611AB10}"/>
              </a:ext>
            </a:extLst>
          </p:cNvPr>
          <p:cNvSpPr/>
          <p:nvPr/>
        </p:nvSpPr>
        <p:spPr>
          <a:xfrm>
            <a:off x="2007710" y="3251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031860B1-6E78-436B-8687-E15309963F7A}"/>
              </a:ext>
            </a:extLst>
          </p:cNvPr>
          <p:cNvSpPr/>
          <p:nvPr/>
        </p:nvSpPr>
        <p:spPr>
          <a:xfrm>
            <a:off x="2226871" y="3251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1DE008B9-5FB4-4AAE-80F9-3054DBBAE82D}"/>
              </a:ext>
            </a:extLst>
          </p:cNvPr>
          <p:cNvSpPr/>
          <p:nvPr/>
        </p:nvSpPr>
        <p:spPr>
          <a:xfrm>
            <a:off x="2446032" y="3251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72AADA5-BD34-46AA-B7F6-9EAE51DB0458}"/>
              </a:ext>
            </a:extLst>
          </p:cNvPr>
          <p:cNvSpPr/>
          <p:nvPr/>
        </p:nvSpPr>
        <p:spPr>
          <a:xfrm>
            <a:off x="2665193" y="3251562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28824C8-BC8C-4431-8C8D-6CD95790BF88}"/>
              </a:ext>
            </a:extLst>
          </p:cNvPr>
          <p:cNvSpPr/>
          <p:nvPr/>
        </p:nvSpPr>
        <p:spPr>
          <a:xfrm>
            <a:off x="692745" y="3478561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46C6CE8-0B38-4BBD-819E-772C6013AA82}"/>
              </a:ext>
            </a:extLst>
          </p:cNvPr>
          <p:cNvSpPr/>
          <p:nvPr/>
        </p:nvSpPr>
        <p:spPr>
          <a:xfrm>
            <a:off x="911906" y="3478561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517F104-EF15-44AD-8724-342BCEAB5DA8}"/>
              </a:ext>
            </a:extLst>
          </p:cNvPr>
          <p:cNvSpPr/>
          <p:nvPr/>
        </p:nvSpPr>
        <p:spPr>
          <a:xfrm>
            <a:off x="1131067" y="3478561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271190A1-129E-4A0C-BB9D-2B0602DC4218}"/>
              </a:ext>
            </a:extLst>
          </p:cNvPr>
          <p:cNvSpPr/>
          <p:nvPr/>
        </p:nvSpPr>
        <p:spPr>
          <a:xfrm>
            <a:off x="1350228" y="3478561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8BB4F9E-311C-407F-BE3C-D2E83BF0DBE2}"/>
              </a:ext>
            </a:extLst>
          </p:cNvPr>
          <p:cNvSpPr/>
          <p:nvPr/>
        </p:nvSpPr>
        <p:spPr>
          <a:xfrm>
            <a:off x="1569388" y="3478561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FF0E03F-35BE-4EEB-B13A-F75206ADD048}"/>
              </a:ext>
            </a:extLst>
          </p:cNvPr>
          <p:cNvSpPr/>
          <p:nvPr/>
        </p:nvSpPr>
        <p:spPr>
          <a:xfrm>
            <a:off x="1788549" y="3478561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18BA8B1-4D71-4B18-A05F-066422E05807}"/>
              </a:ext>
            </a:extLst>
          </p:cNvPr>
          <p:cNvSpPr/>
          <p:nvPr/>
        </p:nvSpPr>
        <p:spPr>
          <a:xfrm>
            <a:off x="2007710" y="3478561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42A52E9-B6BD-4ADD-BF8F-EF589F524E76}"/>
              </a:ext>
            </a:extLst>
          </p:cNvPr>
          <p:cNvSpPr/>
          <p:nvPr/>
        </p:nvSpPr>
        <p:spPr>
          <a:xfrm>
            <a:off x="2226871" y="3478561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8AF2DE3-36CE-44D7-A722-5832CFC28116}"/>
              </a:ext>
            </a:extLst>
          </p:cNvPr>
          <p:cNvSpPr/>
          <p:nvPr/>
        </p:nvSpPr>
        <p:spPr>
          <a:xfrm>
            <a:off x="2446032" y="3478561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9AD18C9E-FB80-4949-8D9A-E2CA7E9161F2}"/>
              </a:ext>
            </a:extLst>
          </p:cNvPr>
          <p:cNvSpPr/>
          <p:nvPr/>
        </p:nvSpPr>
        <p:spPr>
          <a:xfrm>
            <a:off x="2665193" y="3478561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78EDDC1-DACB-4DF1-9E96-9AD3C1BE722C}"/>
              </a:ext>
            </a:extLst>
          </p:cNvPr>
          <p:cNvSpPr/>
          <p:nvPr/>
        </p:nvSpPr>
        <p:spPr>
          <a:xfrm>
            <a:off x="692745" y="3705560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E41831E3-D8FE-4016-9290-6C0E9224FAB3}"/>
              </a:ext>
            </a:extLst>
          </p:cNvPr>
          <p:cNvSpPr/>
          <p:nvPr/>
        </p:nvSpPr>
        <p:spPr>
          <a:xfrm>
            <a:off x="911906" y="3705560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0CEB4322-ED80-47BD-AC72-C68BB32B1D66}"/>
              </a:ext>
            </a:extLst>
          </p:cNvPr>
          <p:cNvSpPr/>
          <p:nvPr/>
        </p:nvSpPr>
        <p:spPr>
          <a:xfrm>
            <a:off x="1131067" y="3705560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865F624-857E-4406-8476-E8CA445A5FFC}"/>
              </a:ext>
            </a:extLst>
          </p:cNvPr>
          <p:cNvSpPr/>
          <p:nvPr/>
        </p:nvSpPr>
        <p:spPr>
          <a:xfrm>
            <a:off x="1350228" y="3705560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A9D30F4-666B-4F0A-846A-97E6417332B9}"/>
              </a:ext>
            </a:extLst>
          </p:cNvPr>
          <p:cNvSpPr/>
          <p:nvPr/>
        </p:nvSpPr>
        <p:spPr>
          <a:xfrm>
            <a:off x="1569388" y="3705560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1F1063E-5305-42F9-B444-12D18EE1D624}"/>
              </a:ext>
            </a:extLst>
          </p:cNvPr>
          <p:cNvSpPr/>
          <p:nvPr/>
        </p:nvSpPr>
        <p:spPr>
          <a:xfrm>
            <a:off x="1788549" y="3705560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975FFA31-5D0E-45C0-AF08-8AA9817BCAFC}"/>
              </a:ext>
            </a:extLst>
          </p:cNvPr>
          <p:cNvSpPr/>
          <p:nvPr/>
        </p:nvSpPr>
        <p:spPr>
          <a:xfrm>
            <a:off x="2007710" y="3705560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B00AC04-7697-4555-967A-CB861C475338}"/>
              </a:ext>
            </a:extLst>
          </p:cNvPr>
          <p:cNvSpPr/>
          <p:nvPr/>
        </p:nvSpPr>
        <p:spPr>
          <a:xfrm>
            <a:off x="2226871" y="3705560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713B16B-2FE8-486C-A970-745BF3F73C1E}"/>
              </a:ext>
            </a:extLst>
          </p:cNvPr>
          <p:cNvSpPr/>
          <p:nvPr/>
        </p:nvSpPr>
        <p:spPr>
          <a:xfrm>
            <a:off x="2446032" y="3705560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6B05734-1415-4E0B-91F6-A467C43B69FD}"/>
              </a:ext>
            </a:extLst>
          </p:cNvPr>
          <p:cNvSpPr/>
          <p:nvPr/>
        </p:nvSpPr>
        <p:spPr>
          <a:xfrm>
            <a:off x="2665193" y="3705560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6E6BFA1-765B-462C-BDCA-650CF70891F4}"/>
              </a:ext>
            </a:extLst>
          </p:cNvPr>
          <p:cNvSpPr/>
          <p:nvPr/>
        </p:nvSpPr>
        <p:spPr>
          <a:xfrm>
            <a:off x="692745" y="3932559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C720C078-8197-4432-BE39-365E08386E27}"/>
              </a:ext>
            </a:extLst>
          </p:cNvPr>
          <p:cNvSpPr/>
          <p:nvPr/>
        </p:nvSpPr>
        <p:spPr>
          <a:xfrm>
            <a:off x="911906" y="3932559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33C8CB0-4446-4B55-A219-D08F4B351368}"/>
              </a:ext>
            </a:extLst>
          </p:cNvPr>
          <p:cNvSpPr/>
          <p:nvPr/>
        </p:nvSpPr>
        <p:spPr>
          <a:xfrm>
            <a:off x="1131067" y="3932559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9ADB127-4F4E-4F24-9F46-CE10C7CDE0DE}"/>
              </a:ext>
            </a:extLst>
          </p:cNvPr>
          <p:cNvSpPr/>
          <p:nvPr/>
        </p:nvSpPr>
        <p:spPr>
          <a:xfrm>
            <a:off x="1350228" y="3932559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E56C763-412C-4CF9-8D8A-E87A35717CAB}"/>
              </a:ext>
            </a:extLst>
          </p:cNvPr>
          <p:cNvSpPr/>
          <p:nvPr/>
        </p:nvSpPr>
        <p:spPr>
          <a:xfrm>
            <a:off x="1569388" y="3932559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BF70F96-FE8E-45B1-B87F-B07612DF7E64}"/>
              </a:ext>
            </a:extLst>
          </p:cNvPr>
          <p:cNvSpPr/>
          <p:nvPr/>
        </p:nvSpPr>
        <p:spPr>
          <a:xfrm>
            <a:off x="1788549" y="3932559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875E5D9-577E-435E-844D-0A41B1521917}"/>
              </a:ext>
            </a:extLst>
          </p:cNvPr>
          <p:cNvSpPr/>
          <p:nvPr/>
        </p:nvSpPr>
        <p:spPr>
          <a:xfrm>
            <a:off x="2007710" y="3932559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7A27D587-A903-4F6B-83B2-6DC4AE5FD9D9}"/>
              </a:ext>
            </a:extLst>
          </p:cNvPr>
          <p:cNvSpPr/>
          <p:nvPr/>
        </p:nvSpPr>
        <p:spPr>
          <a:xfrm>
            <a:off x="2226871" y="3932559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E3B51D4D-8E69-448B-88F9-16B5D90753BF}"/>
              </a:ext>
            </a:extLst>
          </p:cNvPr>
          <p:cNvSpPr/>
          <p:nvPr/>
        </p:nvSpPr>
        <p:spPr>
          <a:xfrm>
            <a:off x="2446032" y="3932559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7F236876-3FB9-4657-9D75-A96D2A8185E6}"/>
              </a:ext>
            </a:extLst>
          </p:cNvPr>
          <p:cNvSpPr/>
          <p:nvPr/>
        </p:nvSpPr>
        <p:spPr>
          <a:xfrm>
            <a:off x="2665193" y="3932559"/>
            <a:ext cx="166963" cy="16696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0ABEC8B6-6099-4F8C-ADE0-3839F3BB1051}"/>
              </a:ext>
            </a:extLst>
          </p:cNvPr>
          <p:cNvSpPr/>
          <p:nvPr/>
        </p:nvSpPr>
        <p:spPr>
          <a:xfrm>
            <a:off x="6181417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BDB21F92-94E1-4B4D-9326-3A2DD6D14758}"/>
              </a:ext>
            </a:extLst>
          </p:cNvPr>
          <p:cNvSpPr/>
          <p:nvPr/>
        </p:nvSpPr>
        <p:spPr>
          <a:xfrm>
            <a:off x="6400578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8A37E0B-50B6-4E85-837F-73EAB69D0757}"/>
              </a:ext>
            </a:extLst>
          </p:cNvPr>
          <p:cNvSpPr/>
          <p:nvPr/>
        </p:nvSpPr>
        <p:spPr>
          <a:xfrm>
            <a:off x="6619739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4DFC09D-C5B0-4596-92F9-6954F2C54BEC}"/>
              </a:ext>
            </a:extLst>
          </p:cNvPr>
          <p:cNvSpPr/>
          <p:nvPr/>
        </p:nvSpPr>
        <p:spPr>
          <a:xfrm>
            <a:off x="6838900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8F47011-8C25-4A49-9CD0-B8DD4D39AE67}"/>
              </a:ext>
            </a:extLst>
          </p:cNvPr>
          <p:cNvSpPr/>
          <p:nvPr/>
        </p:nvSpPr>
        <p:spPr>
          <a:xfrm>
            <a:off x="7058060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23BC0C49-101C-491F-8364-5B8FD8C6801E}"/>
              </a:ext>
            </a:extLst>
          </p:cNvPr>
          <p:cNvSpPr/>
          <p:nvPr/>
        </p:nvSpPr>
        <p:spPr>
          <a:xfrm>
            <a:off x="7277221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CDD61F60-6360-41FC-A51A-342AAD93C36B}"/>
              </a:ext>
            </a:extLst>
          </p:cNvPr>
          <p:cNvSpPr/>
          <p:nvPr/>
        </p:nvSpPr>
        <p:spPr>
          <a:xfrm>
            <a:off x="7496382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D9379AF2-8724-4CB1-BB61-FCB462909E74}"/>
              </a:ext>
            </a:extLst>
          </p:cNvPr>
          <p:cNvSpPr/>
          <p:nvPr/>
        </p:nvSpPr>
        <p:spPr>
          <a:xfrm>
            <a:off x="7715543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C22E563-1E4F-4245-A7FB-0CB9A4B7E2CE}"/>
              </a:ext>
            </a:extLst>
          </p:cNvPr>
          <p:cNvSpPr/>
          <p:nvPr/>
        </p:nvSpPr>
        <p:spPr>
          <a:xfrm>
            <a:off x="7934704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8705F20F-29E8-46CA-B95A-5C53E655A213}"/>
              </a:ext>
            </a:extLst>
          </p:cNvPr>
          <p:cNvSpPr/>
          <p:nvPr/>
        </p:nvSpPr>
        <p:spPr>
          <a:xfrm>
            <a:off x="8153865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2989804-78F9-4B1F-91B0-E02D118FE08C}"/>
              </a:ext>
            </a:extLst>
          </p:cNvPr>
          <p:cNvSpPr/>
          <p:nvPr/>
        </p:nvSpPr>
        <p:spPr>
          <a:xfrm>
            <a:off x="6181417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497CB12F-E6B3-46B9-983F-DB24091D3113}"/>
              </a:ext>
            </a:extLst>
          </p:cNvPr>
          <p:cNvSpPr/>
          <p:nvPr/>
        </p:nvSpPr>
        <p:spPr>
          <a:xfrm>
            <a:off x="6400578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E3E104B-4B52-474D-95FC-90655BBE3C66}"/>
              </a:ext>
            </a:extLst>
          </p:cNvPr>
          <p:cNvSpPr/>
          <p:nvPr/>
        </p:nvSpPr>
        <p:spPr>
          <a:xfrm>
            <a:off x="6619739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221F7D79-E0EF-4840-9AC2-12BAFD52E2DE}"/>
              </a:ext>
            </a:extLst>
          </p:cNvPr>
          <p:cNvSpPr/>
          <p:nvPr/>
        </p:nvSpPr>
        <p:spPr>
          <a:xfrm>
            <a:off x="6838900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53A341BB-B0E9-4898-9F97-2A83120DD362}"/>
              </a:ext>
            </a:extLst>
          </p:cNvPr>
          <p:cNvSpPr/>
          <p:nvPr/>
        </p:nvSpPr>
        <p:spPr>
          <a:xfrm>
            <a:off x="7058060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BE8E06D-B88A-4681-A7AB-645B5CAB4CE2}"/>
              </a:ext>
            </a:extLst>
          </p:cNvPr>
          <p:cNvSpPr/>
          <p:nvPr/>
        </p:nvSpPr>
        <p:spPr>
          <a:xfrm>
            <a:off x="7277221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B04FED81-1753-48C6-A2E7-A0E597C6B0FA}"/>
              </a:ext>
            </a:extLst>
          </p:cNvPr>
          <p:cNvSpPr/>
          <p:nvPr/>
        </p:nvSpPr>
        <p:spPr>
          <a:xfrm>
            <a:off x="7496382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CDD0A2D-0727-4EE9-82AF-84196391C90F}"/>
              </a:ext>
            </a:extLst>
          </p:cNvPr>
          <p:cNvSpPr/>
          <p:nvPr/>
        </p:nvSpPr>
        <p:spPr>
          <a:xfrm>
            <a:off x="7715543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D50616A-B0E4-42CD-83B4-73419951467C}"/>
              </a:ext>
            </a:extLst>
          </p:cNvPr>
          <p:cNvSpPr/>
          <p:nvPr/>
        </p:nvSpPr>
        <p:spPr>
          <a:xfrm>
            <a:off x="7934704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5FCB556-0684-4146-B531-C621B83AB830}"/>
              </a:ext>
            </a:extLst>
          </p:cNvPr>
          <p:cNvSpPr/>
          <p:nvPr/>
        </p:nvSpPr>
        <p:spPr>
          <a:xfrm>
            <a:off x="8153865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208AF7A1-9085-4E27-B549-2DB1469066BA}"/>
              </a:ext>
            </a:extLst>
          </p:cNvPr>
          <p:cNvSpPr/>
          <p:nvPr/>
        </p:nvSpPr>
        <p:spPr>
          <a:xfrm>
            <a:off x="6181417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8EA79888-E1E1-44A0-99D2-E1839EAD176E}"/>
              </a:ext>
            </a:extLst>
          </p:cNvPr>
          <p:cNvSpPr/>
          <p:nvPr/>
        </p:nvSpPr>
        <p:spPr>
          <a:xfrm>
            <a:off x="6400578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B33AF40-FB5D-4DCD-B1FA-E9755098F789}"/>
              </a:ext>
            </a:extLst>
          </p:cNvPr>
          <p:cNvSpPr/>
          <p:nvPr/>
        </p:nvSpPr>
        <p:spPr>
          <a:xfrm>
            <a:off x="6619739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5654F8AD-A06C-48DD-8C03-BF9416EF42EE}"/>
              </a:ext>
            </a:extLst>
          </p:cNvPr>
          <p:cNvSpPr/>
          <p:nvPr/>
        </p:nvSpPr>
        <p:spPr>
          <a:xfrm>
            <a:off x="6838900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26FC85F-BE18-45F8-910A-7404196A5038}"/>
              </a:ext>
            </a:extLst>
          </p:cNvPr>
          <p:cNvSpPr/>
          <p:nvPr/>
        </p:nvSpPr>
        <p:spPr>
          <a:xfrm>
            <a:off x="7058060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12D5AE19-1E3F-4C2F-AFD7-5AF90E1D2A33}"/>
              </a:ext>
            </a:extLst>
          </p:cNvPr>
          <p:cNvSpPr/>
          <p:nvPr/>
        </p:nvSpPr>
        <p:spPr>
          <a:xfrm>
            <a:off x="7277221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458C949F-9CB3-4B8F-A061-AB6DA680A3D8}"/>
              </a:ext>
            </a:extLst>
          </p:cNvPr>
          <p:cNvSpPr/>
          <p:nvPr/>
        </p:nvSpPr>
        <p:spPr>
          <a:xfrm>
            <a:off x="7496382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35F83DE-6773-48D9-9C58-1EEBACFFEDBD}"/>
              </a:ext>
            </a:extLst>
          </p:cNvPr>
          <p:cNvSpPr/>
          <p:nvPr/>
        </p:nvSpPr>
        <p:spPr>
          <a:xfrm>
            <a:off x="7715543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A8F0162-1D11-4137-91C5-91E27DDA45DF}"/>
              </a:ext>
            </a:extLst>
          </p:cNvPr>
          <p:cNvSpPr/>
          <p:nvPr/>
        </p:nvSpPr>
        <p:spPr>
          <a:xfrm>
            <a:off x="7934704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F8179EF-B2AF-41F0-9282-C86B96273ABE}"/>
              </a:ext>
            </a:extLst>
          </p:cNvPr>
          <p:cNvSpPr/>
          <p:nvPr/>
        </p:nvSpPr>
        <p:spPr>
          <a:xfrm>
            <a:off x="8153865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56FBF7A8-353C-4988-A285-9B7AE081B1CB}"/>
              </a:ext>
            </a:extLst>
          </p:cNvPr>
          <p:cNvSpPr/>
          <p:nvPr/>
        </p:nvSpPr>
        <p:spPr>
          <a:xfrm>
            <a:off x="6181417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9DBC91A-3A36-442E-9E7A-DA50AFA309C9}"/>
              </a:ext>
            </a:extLst>
          </p:cNvPr>
          <p:cNvSpPr/>
          <p:nvPr/>
        </p:nvSpPr>
        <p:spPr>
          <a:xfrm>
            <a:off x="6400578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C730F6E1-2A6E-45BB-818A-A875606E9A65}"/>
              </a:ext>
            </a:extLst>
          </p:cNvPr>
          <p:cNvSpPr/>
          <p:nvPr/>
        </p:nvSpPr>
        <p:spPr>
          <a:xfrm>
            <a:off x="6619739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9C45EB5C-639D-48A9-A932-9B42EAA28994}"/>
              </a:ext>
            </a:extLst>
          </p:cNvPr>
          <p:cNvSpPr/>
          <p:nvPr/>
        </p:nvSpPr>
        <p:spPr>
          <a:xfrm>
            <a:off x="6838900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A64D8C13-BB62-429D-B194-8B3DF27CF0DE}"/>
              </a:ext>
            </a:extLst>
          </p:cNvPr>
          <p:cNvSpPr/>
          <p:nvPr/>
        </p:nvSpPr>
        <p:spPr>
          <a:xfrm>
            <a:off x="7058060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7ED11131-417E-4911-BAE5-BA98FB0E9901}"/>
              </a:ext>
            </a:extLst>
          </p:cNvPr>
          <p:cNvSpPr/>
          <p:nvPr/>
        </p:nvSpPr>
        <p:spPr>
          <a:xfrm>
            <a:off x="7277221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8E50E437-68F5-4019-A5A6-BADF81D4B8D0}"/>
              </a:ext>
            </a:extLst>
          </p:cNvPr>
          <p:cNvSpPr/>
          <p:nvPr/>
        </p:nvSpPr>
        <p:spPr>
          <a:xfrm>
            <a:off x="7496382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01DF0D75-7197-4879-B3A5-919288ECB097}"/>
              </a:ext>
            </a:extLst>
          </p:cNvPr>
          <p:cNvSpPr/>
          <p:nvPr/>
        </p:nvSpPr>
        <p:spPr>
          <a:xfrm>
            <a:off x="7715543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7084CD7-C9E6-437B-AFAE-299199D9ABD5}"/>
              </a:ext>
            </a:extLst>
          </p:cNvPr>
          <p:cNvSpPr/>
          <p:nvPr/>
        </p:nvSpPr>
        <p:spPr>
          <a:xfrm>
            <a:off x="7934704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CF4D95C5-014B-4606-BD9E-D7EC9C796358}"/>
              </a:ext>
            </a:extLst>
          </p:cNvPr>
          <p:cNvSpPr/>
          <p:nvPr/>
        </p:nvSpPr>
        <p:spPr>
          <a:xfrm>
            <a:off x="8153865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B42AE9F-C57E-4616-852D-ED6ACA137DC6}"/>
              </a:ext>
            </a:extLst>
          </p:cNvPr>
          <p:cNvSpPr/>
          <p:nvPr/>
        </p:nvSpPr>
        <p:spPr>
          <a:xfrm>
            <a:off x="6181417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9E7223EF-1A31-4180-A53B-1A25A1D9FAAF}"/>
              </a:ext>
            </a:extLst>
          </p:cNvPr>
          <p:cNvSpPr/>
          <p:nvPr/>
        </p:nvSpPr>
        <p:spPr>
          <a:xfrm>
            <a:off x="6400578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DB3932E-EA0A-4D30-B437-9DFD1D171902}"/>
              </a:ext>
            </a:extLst>
          </p:cNvPr>
          <p:cNvSpPr/>
          <p:nvPr/>
        </p:nvSpPr>
        <p:spPr>
          <a:xfrm>
            <a:off x="6619739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365ED8F-14C9-4404-BF42-324A88FF1F37}"/>
              </a:ext>
            </a:extLst>
          </p:cNvPr>
          <p:cNvSpPr/>
          <p:nvPr/>
        </p:nvSpPr>
        <p:spPr>
          <a:xfrm>
            <a:off x="6838900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29D45AB5-A189-4690-8751-BE74B19D9A9F}"/>
              </a:ext>
            </a:extLst>
          </p:cNvPr>
          <p:cNvSpPr/>
          <p:nvPr/>
        </p:nvSpPr>
        <p:spPr>
          <a:xfrm>
            <a:off x="7058060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20A2AF2C-0DAE-498A-82F4-8E1A3C5AC5D4}"/>
              </a:ext>
            </a:extLst>
          </p:cNvPr>
          <p:cNvSpPr/>
          <p:nvPr/>
        </p:nvSpPr>
        <p:spPr>
          <a:xfrm>
            <a:off x="7277221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825A0D85-7F6F-44EB-976C-9B4B25E71715}"/>
              </a:ext>
            </a:extLst>
          </p:cNvPr>
          <p:cNvSpPr/>
          <p:nvPr/>
        </p:nvSpPr>
        <p:spPr>
          <a:xfrm>
            <a:off x="7496382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E23824C9-7CA9-4C06-B586-36C1C2167A76}"/>
              </a:ext>
            </a:extLst>
          </p:cNvPr>
          <p:cNvSpPr/>
          <p:nvPr/>
        </p:nvSpPr>
        <p:spPr>
          <a:xfrm>
            <a:off x="7715543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300321A-6111-4141-A773-1B07730ED70F}"/>
              </a:ext>
            </a:extLst>
          </p:cNvPr>
          <p:cNvSpPr/>
          <p:nvPr/>
        </p:nvSpPr>
        <p:spPr>
          <a:xfrm>
            <a:off x="7934704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B621A094-806B-413C-A8E4-5CCA825BB740}"/>
              </a:ext>
            </a:extLst>
          </p:cNvPr>
          <p:cNvSpPr/>
          <p:nvPr/>
        </p:nvSpPr>
        <p:spPr>
          <a:xfrm>
            <a:off x="8153865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62339D1E-BB53-4853-BE5C-FC1911B88268}"/>
              </a:ext>
            </a:extLst>
          </p:cNvPr>
          <p:cNvSpPr/>
          <p:nvPr/>
        </p:nvSpPr>
        <p:spPr>
          <a:xfrm>
            <a:off x="6181417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48B92E01-CE7A-4777-B0A4-3E0C35BD589D}"/>
              </a:ext>
            </a:extLst>
          </p:cNvPr>
          <p:cNvSpPr/>
          <p:nvPr/>
        </p:nvSpPr>
        <p:spPr>
          <a:xfrm>
            <a:off x="6400578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C7CDC970-6642-4F34-BEC3-68E3EFC835A1}"/>
              </a:ext>
            </a:extLst>
          </p:cNvPr>
          <p:cNvSpPr/>
          <p:nvPr/>
        </p:nvSpPr>
        <p:spPr>
          <a:xfrm>
            <a:off x="6619739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3CB5D31-DF1D-4E9B-9F2A-7444E3E9C87C}"/>
              </a:ext>
            </a:extLst>
          </p:cNvPr>
          <p:cNvSpPr/>
          <p:nvPr/>
        </p:nvSpPr>
        <p:spPr>
          <a:xfrm>
            <a:off x="6838900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5B26C5E-5821-4BFA-9C6F-A134CFFD4CCE}"/>
              </a:ext>
            </a:extLst>
          </p:cNvPr>
          <p:cNvSpPr/>
          <p:nvPr/>
        </p:nvSpPr>
        <p:spPr>
          <a:xfrm>
            <a:off x="7058060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9E7C0FD-E17F-4EB1-9BE6-46195F481DEF}"/>
              </a:ext>
            </a:extLst>
          </p:cNvPr>
          <p:cNvSpPr/>
          <p:nvPr/>
        </p:nvSpPr>
        <p:spPr>
          <a:xfrm>
            <a:off x="7277221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1D399839-6698-4197-9484-28ED28EBC0A4}"/>
              </a:ext>
            </a:extLst>
          </p:cNvPr>
          <p:cNvSpPr/>
          <p:nvPr/>
        </p:nvSpPr>
        <p:spPr>
          <a:xfrm>
            <a:off x="7496382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BE3CAF95-FEEA-454B-80A7-5993F4BD8802}"/>
              </a:ext>
            </a:extLst>
          </p:cNvPr>
          <p:cNvSpPr/>
          <p:nvPr/>
        </p:nvSpPr>
        <p:spPr>
          <a:xfrm>
            <a:off x="7715543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DC88FA1-0679-4D09-9510-41B6F176E9BD}"/>
              </a:ext>
            </a:extLst>
          </p:cNvPr>
          <p:cNvSpPr/>
          <p:nvPr/>
        </p:nvSpPr>
        <p:spPr>
          <a:xfrm>
            <a:off x="7934704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72A96B6C-649D-4856-90AD-C114FF713418}"/>
              </a:ext>
            </a:extLst>
          </p:cNvPr>
          <p:cNvSpPr/>
          <p:nvPr/>
        </p:nvSpPr>
        <p:spPr>
          <a:xfrm>
            <a:off x="8153865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84C2787-AEA1-4316-B93A-F3B95BD37293}"/>
              </a:ext>
            </a:extLst>
          </p:cNvPr>
          <p:cNvSpPr/>
          <p:nvPr/>
        </p:nvSpPr>
        <p:spPr>
          <a:xfrm>
            <a:off x="6181417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34B40F8D-190E-4162-8727-C5437130380C}"/>
              </a:ext>
            </a:extLst>
          </p:cNvPr>
          <p:cNvSpPr/>
          <p:nvPr/>
        </p:nvSpPr>
        <p:spPr>
          <a:xfrm>
            <a:off x="6400578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7BD9E7B9-AF35-4E0E-AE14-582250ECCF86}"/>
              </a:ext>
            </a:extLst>
          </p:cNvPr>
          <p:cNvSpPr/>
          <p:nvPr/>
        </p:nvSpPr>
        <p:spPr>
          <a:xfrm>
            <a:off x="6619739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C957A06-011C-4ACC-A5C6-F771F4DEC773}"/>
              </a:ext>
            </a:extLst>
          </p:cNvPr>
          <p:cNvSpPr/>
          <p:nvPr/>
        </p:nvSpPr>
        <p:spPr>
          <a:xfrm>
            <a:off x="6838900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FED6753-A8FF-417D-975B-8155D99CBA05}"/>
              </a:ext>
            </a:extLst>
          </p:cNvPr>
          <p:cNvSpPr/>
          <p:nvPr/>
        </p:nvSpPr>
        <p:spPr>
          <a:xfrm>
            <a:off x="7058060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F3895A62-21EC-4BA3-BC0B-0A337F6774EF}"/>
              </a:ext>
            </a:extLst>
          </p:cNvPr>
          <p:cNvSpPr/>
          <p:nvPr/>
        </p:nvSpPr>
        <p:spPr>
          <a:xfrm>
            <a:off x="7277221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2592D45-5E85-45FA-8481-B3CEFB48A20B}"/>
              </a:ext>
            </a:extLst>
          </p:cNvPr>
          <p:cNvSpPr/>
          <p:nvPr/>
        </p:nvSpPr>
        <p:spPr>
          <a:xfrm>
            <a:off x="7496382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4F44E4D-571E-443E-9309-57BD08A67283}"/>
              </a:ext>
            </a:extLst>
          </p:cNvPr>
          <p:cNvSpPr/>
          <p:nvPr/>
        </p:nvSpPr>
        <p:spPr>
          <a:xfrm>
            <a:off x="7715543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EE1CDA0-90AE-4E6F-8B73-BB590A0C62D6}"/>
              </a:ext>
            </a:extLst>
          </p:cNvPr>
          <p:cNvSpPr/>
          <p:nvPr/>
        </p:nvSpPr>
        <p:spPr>
          <a:xfrm>
            <a:off x="7934704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B4C13675-A0F5-45DE-8EA3-23396DC8751A}"/>
              </a:ext>
            </a:extLst>
          </p:cNvPr>
          <p:cNvSpPr/>
          <p:nvPr/>
        </p:nvSpPr>
        <p:spPr>
          <a:xfrm>
            <a:off x="8153865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338C2326-B603-4AC0-A80A-B590184632CC}"/>
              </a:ext>
            </a:extLst>
          </p:cNvPr>
          <p:cNvSpPr/>
          <p:nvPr/>
        </p:nvSpPr>
        <p:spPr>
          <a:xfrm>
            <a:off x="6181417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E9148D6-0389-4B52-A9BA-05D217196A8A}"/>
              </a:ext>
            </a:extLst>
          </p:cNvPr>
          <p:cNvSpPr/>
          <p:nvPr/>
        </p:nvSpPr>
        <p:spPr>
          <a:xfrm>
            <a:off x="6400578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09353337-5FD8-47CE-84B0-E8BB95A2632A}"/>
              </a:ext>
            </a:extLst>
          </p:cNvPr>
          <p:cNvSpPr/>
          <p:nvPr/>
        </p:nvSpPr>
        <p:spPr>
          <a:xfrm>
            <a:off x="6619739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4F6446F-2723-482A-8A62-ADE15DC2058B}"/>
              </a:ext>
            </a:extLst>
          </p:cNvPr>
          <p:cNvSpPr/>
          <p:nvPr/>
        </p:nvSpPr>
        <p:spPr>
          <a:xfrm>
            <a:off x="6838900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17359F5-8CD2-44F1-8934-20F84B377F2D}"/>
              </a:ext>
            </a:extLst>
          </p:cNvPr>
          <p:cNvSpPr/>
          <p:nvPr/>
        </p:nvSpPr>
        <p:spPr>
          <a:xfrm>
            <a:off x="7058060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3F4ABE9C-288A-46A5-ABED-917E1154BD43}"/>
              </a:ext>
            </a:extLst>
          </p:cNvPr>
          <p:cNvSpPr/>
          <p:nvPr/>
        </p:nvSpPr>
        <p:spPr>
          <a:xfrm>
            <a:off x="7277221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EDDE8ECD-85C8-4EB8-B299-F84738A3F8E0}"/>
              </a:ext>
            </a:extLst>
          </p:cNvPr>
          <p:cNvSpPr/>
          <p:nvPr/>
        </p:nvSpPr>
        <p:spPr>
          <a:xfrm>
            <a:off x="7496382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129686A-BDCD-4865-8844-6F03270AE3B1}"/>
              </a:ext>
            </a:extLst>
          </p:cNvPr>
          <p:cNvSpPr/>
          <p:nvPr/>
        </p:nvSpPr>
        <p:spPr>
          <a:xfrm>
            <a:off x="7715543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CC32422-1028-450E-B94D-92DBA9981DD3}"/>
              </a:ext>
            </a:extLst>
          </p:cNvPr>
          <p:cNvSpPr/>
          <p:nvPr/>
        </p:nvSpPr>
        <p:spPr>
          <a:xfrm>
            <a:off x="7934704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FCB9456E-DCD8-4C81-A44E-72A3E1E81AF9}"/>
              </a:ext>
            </a:extLst>
          </p:cNvPr>
          <p:cNvSpPr/>
          <p:nvPr/>
        </p:nvSpPr>
        <p:spPr>
          <a:xfrm>
            <a:off x="8153865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4456EE7C-3489-4C9B-9365-7F6055D6E37F}"/>
              </a:ext>
            </a:extLst>
          </p:cNvPr>
          <p:cNvSpPr/>
          <p:nvPr/>
        </p:nvSpPr>
        <p:spPr>
          <a:xfrm>
            <a:off x="6181417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F7D887EB-E169-4D7F-B5D1-2E309B4464EB}"/>
              </a:ext>
            </a:extLst>
          </p:cNvPr>
          <p:cNvSpPr/>
          <p:nvPr/>
        </p:nvSpPr>
        <p:spPr>
          <a:xfrm>
            <a:off x="6400578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DF9F654D-2554-4ECA-9B77-7CEF216F1C67}"/>
              </a:ext>
            </a:extLst>
          </p:cNvPr>
          <p:cNvSpPr/>
          <p:nvPr/>
        </p:nvSpPr>
        <p:spPr>
          <a:xfrm>
            <a:off x="6619739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8B4AA540-5220-47D6-B0E5-618D5438D65C}"/>
              </a:ext>
            </a:extLst>
          </p:cNvPr>
          <p:cNvSpPr/>
          <p:nvPr/>
        </p:nvSpPr>
        <p:spPr>
          <a:xfrm>
            <a:off x="6838900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8B32E47-FDC6-4D25-A339-0D1EA62D725E}"/>
              </a:ext>
            </a:extLst>
          </p:cNvPr>
          <p:cNvSpPr/>
          <p:nvPr/>
        </p:nvSpPr>
        <p:spPr>
          <a:xfrm>
            <a:off x="7058060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71CC0EF-16EF-4492-BE8E-2312C779DF79}"/>
              </a:ext>
            </a:extLst>
          </p:cNvPr>
          <p:cNvSpPr/>
          <p:nvPr/>
        </p:nvSpPr>
        <p:spPr>
          <a:xfrm>
            <a:off x="7277221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B3A005F1-2D31-49F0-B725-4F2AD009ED2F}"/>
              </a:ext>
            </a:extLst>
          </p:cNvPr>
          <p:cNvSpPr/>
          <p:nvPr/>
        </p:nvSpPr>
        <p:spPr>
          <a:xfrm>
            <a:off x="7496382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5F4EBCE1-75AA-42EC-82B8-EC2DA2233A31}"/>
              </a:ext>
            </a:extLst>
          </p:cNvPr>
          <p:cNvSpPr/>
          <p:nvPr/>
        </p:nvSpPr>
        <p:spPr>
          <a:xfrm>
            <a:off x="7715543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9421D5E1-AE67-4AFF-BEEE-E6AAAF6167A2}"/>
              </a:ext>
            </a:extLst>
          </p:cNvPr>
          <p:cNvSpPr/>
          <p:nvPr/>
        </p:nvSpPr>
        <p:spPr>
          <a:xfrm>
            <a:off x="7934704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CAB31B63-67A1-4E91-BDCE-396B0809EC56}"/>
              </a:ext>
            </a:extLst>
          </p:cNvPr>
          <p:cNvSpPr/>
          <p:nvPr/>
        </p:nvSpPr>
        <p:spPr>
          <a:xfrm>
            <a:off x="8153865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0A93E5D-EAAF-436F-921F-E6CE0CF534E2}"/>
              </a:ext>
            </a:extLst>
          </p:cNvPr>
          <p:cNvSpPr/>
          <p:nvPr/>
        </p:nvSpPr>
        <p:spPr>
          <a:xfrm>
            <a:off x="6181417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AC9BFA48-2FDC-4BED-A28A-88DF46F0B5B7}"/>
              </a:ext>
            </a:extLst>
          </p:cNvPr>
          <p:cNvSpPr/>
          <p:nvPr/>
        </p:nvSpPr>
        <p:spPr>
          <a:xfrm>
            <a:off x="6400578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256CBDC7-69C7-4871-89EA-518DAD4B0BF5}"/>
              </a:ext>
            </a:extLst>
          </p:cNvPr>
          <p:cNvSpPr/>
          <p:nvPr/>
        </p:nvSpPr>
        <p:spPr>
          <a:xfrm>
            <a:off x="6619739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E59322F3-ABFA-4FCF-B4B5-FF3E0B8B2612}"/>
              </a:ext>
            </a:extLst>
          </p:cNvPr>
          <p:cNvSpPr/>
          <p:nvPr/>
        </p:nvSpPr>
        <p:spPr>
          <a:xfrm>
            <a:off x="6838900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EB8E918F-CB86-43BA-89F7-E244FFCCB75A}"/>
              </a:ext>
            </a:extLst>
          </p:cNvPr>
          <p:cNvSpPr/>
          <p:nvPr/>
        </p:nvSpPr>
        <p:spPr>
          <a:xfrm>
            <a:off x="7058060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57ACD2D-76ED-4453-967A-5D5EDF8839E2}"/>
              </a:ext>
            </a:extLst>
          </p:cNvPr>
          <p:cNvSpPr/>
          <p:nvPr/>
        </p:nvSpPr>
        <p:spPr>
          <a:xfrm>
            <a:off x="7277221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5B3071B4-A742-446A-BCB4-9066952D40F9}"/>
              </a:ext>
            </a:extLst>
          </p:cNvPr>
          <p:cNvSpPr/>
          <p:nvPr/>
        </p:nvSpPr>
        <p:spPr>
          <a:xfrm>
            <a:off x="7496382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A780844B-DED8-4171-B4F8-3425BB7B2D8E}"/>
              </a:ext>
            </a:extLst>
          </p:cNvPr>
          <p:cNvSpPr/>
          <p:nvPr/>
        </p:nvSpPr>
        <p:spPr>
          <a:xfrm>
            <a:off x="7715543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D7F4980D-F975-48DD-9F71-D87C86CE1EDC}"/>
              </a:ext>
            </a:extLst>
          </p:cNvPr>
          <p:cNvSpPr/>
          <p:nvPr/>
        </p:nvSpPr>
        <p:spPr>
          <a:xfrm>
            <a:off x="7934704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3BDAB373-6AD5-4955-B9E3-8802D405CFB7}"/>
              </a:ext>
            </a:extLst>
          </p:cNvPr>
          <p:cNvSpPr/>
          <p:nvPr/>
        </p:nvSpPr>
        <p:spPr>
          <a:xfrm>
            <a:off x="8153865" y="39325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6B460D19-5F51-43B8-9CF5-77655327070A}"/>
              </a:ext>
            </a:extLst>
          </p:cNvPr>
          <p:cNvGrpSpPr/>
          <p:nvPr/>
        </p:nvGrpSpPr>
        <p:grpSpPr>
          <a:xfrm>
            <a:off x="973742" y="4751498"/>
            <a:ext cx="1580882" cy="1300800"/>
            <a:chOff x="1329059" y="5111782"/>
            <a:chExt cx="1580882" cy="1300800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A295282E-4EA2-4D6E-B664-0F29DCAAE2DA}"/>
                </a:ext>
              </a:extLst>
            </p:cNvPr>
            <p:cNvSpPr txBox="1"/>
            <p:nvPr/>
          </p:nvSpPr>
          <p:spPr>
            <a:xfrm>
              <a:off x="1329059" y="5704696"/>
              <a:ext cx="15808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- </a:t>
              </a:r>
              <a:r>
                <a:rPr lang="ko-KR" altLang="en-US" sz="2000" dirty="0"/>
                <a:t>기초 세팅</a:t>
              </a:r>
              <a:endParaRPr lang="en-US" altLang="ko-KR" sz="2000" dirty="0"/>
            </a:p>
            <a:p>
              <a:r>
                <a:rPr lang="en-US" altLang="ko-KR" sz="2000" dirty="0"/>
                <a:t>- </a:t>
              </a:r>
              <a:r>
                <a:rPr lang="ko-KR" altLang="en-US" sz="2000" dirty="0"/>
                <a:t>도메인 구현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2EF3FC4-EC3D-4820-AE72-52909C2A7AE2}"/>
                </a:ext>
              </a:extLst>
            </p:cNvPr>
            <p:cNvSpPr txBox="1"/>
            <p:nvPr/>
          </p:nvSpPr>
          <p:spPr>
            <a:xfrm>
              <a:off x="1616798" y="5111782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40%</a:t>
              </a:r>
              <a:endParaRPr lang="ko-KR" altLang="en-US" sz="3200" b="1" dirty="0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9406A9B0-5852-4DDA-AFDC-E305C3E5529A}"/>
              </a:ext>
            </a:extLst>
          </p:cNvPr>
          <p:cNvGrpSpPr/>
          <p:nvPr/>
        </p:nvGrpSpPr>
        <p:grpSpPr>
          <a:xfrm>
            <a:off x="3590899" y="4755568"/>
            <a:ext cx="2074021" cy="1292661"/>
            <a:chOff x="5135584" y="5111782"/>
            <a:chExt cx="2074021" cy="1292661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89F16F-8228-41D3-903B-D2892860165C}"/>
                </a:ext>
              </a:extLst>
            </p:cNvPr>
            <p:cNvSpPr txBox="1"/>
            <p:nvPr/>
          </p:nvSpPr>
          <p:spPr>
            <a:xfrm>
              <a:off x="5135584" y="5696557"/>
              <a:ext cx="2074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000" dirty="0"/>
                <a:t>핵심 로직 구현</a:t>
              </a:r>
              <a:endParaRPr lang="en-US" altLang="ko-KR" sz="2000" dirty="0"/>
            </a:p>
            <a:p>
              <a:pPr marL="342900" indent="-342900">
                <a:buFontTx/>
                <a:buChar char="-"/>
              </a:pPr>
              <a:r>
                <a:rPr lang="ko-KR" altLang="en-US" sz="2000" dirty="0"/>
                <a:t>단위 테스트</a:t>
              </a:r>
              <a:endParaRPr lang="en-US" altLang="ko-KR" sz="2000" dirty="0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19151-EEEA-4A79-A57D-2711B3A84734}"/>
                </a:ext>
              </a:extLst>
            </p:cNvPr>
            <p:cNvSpPr txBox="1"/>
            <p:nvPr/>
          </p:nvSpPr>
          <p:spPr>
            <a:xfrm>
              <a:off x="5575889" y="5111782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70%</a:t>
              </a:r>
              <a:endParaRPr lang="ko-KR" altLang="en-US" sz="3200" b="1" dirty="0"/>
            </a:p>
          </p:txBody>
        </p: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870156F8-9888-44AE-B68D-A15B5FCA8219}"/>
              </a:ext>
            </a:extLst>
          </p:cNvPr>
          <p:cNvGrpSpPr/>
          <p:nvPr/>
        </p:nvGrpSpPr>
        <p:grpSpPr>
          <a:xfrm>
            <a:off x="6497517" y="4755568"/>
            <a:ext cx="1771639" cy="1288591"/>
            <a:chOff x="9320626" y="5111782"/>
            <a:chExt cx="1771639" cy="1288591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111945D-ED5B-461D-A0C8-36BCA06BE640}"/>
                </a:ext>
              </a:extLst>
            </p:cNvPr>
            <p:cNvSpPr txBox="1"/>
            <p:nvPr/>
          </p:nvSpPr>
          <p:spPr>
            <a:xfrm>
              <a:off x="9320626" y="5692487"/>
              <a:ext cx="17716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000" dirty="0"/>
                <a:t>디버깅</a:t>
              </a:r>
              <a:endParaRPr lang="en-US" altLang="ko-KR" sz="2000" dirty="0"/>
            </a:p>
            <a:p>
              <a:pPr marL="342900" indent="-342900">
                <a:buFontTx/>
                <a:buChar char="-"/>
              </a:pPr>
              <a:r>
                <a:rPr lang="ko-KR" altLang="en-US" sz="2000" dirty="0"/>
                <a:t>통합 테스트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A2007A61-58E6-4CE5-8953-0A3E0074784C}"/>
                </a:ext>
              </a:extLst>
            </p:cNvPr>
            <p:cNvSpPr txBox="1"/>
            <p:nvPr/>
          </p:nvSpPr>
          <p:spPr>
            <a:xfrm>
              <a:off x="9573262" y="5111782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90%</a:t>
              </a:r>
              <a:endParaRPr lang="ko-KR" altLang="en-US" sz="3200" b="1" dirty="0"/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350228" y="4465716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4148024" y="4465716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6836444" y="4465716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타원 327">
            <a:extLst>
              <a:ext uri="{FF2B5EF4-FFF2-40B4-BE49-F238E27FC236}">
                <a16:creationId xmlns:a16="http://schemas.microsoft.com/office/drawing/2014/main" id="{EBCCCC83-039A-40E6-91C9-DC0603855FDA}"/>
              </a:ext>
            </a:extLst>
          </p:cNvPr>
          <p:cNvSpPr/>
          <p:nvPr/>
        </p:nvSpPr>
        <p:spPr>
          <a:xfrm>
            <a:off x="8813544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4459B0A8-C748-4776-9C7F-23F54FA601D9}"/>
              </a:ext>
            </a:extLst>
          </p:cNvPr>
          <p:cNvSpPr/>
          <p:nvPr/>
        </p:nvSpPr>
        <p:spPr>
          <a:xfrm>
            <a:off x="9032705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455FB579-EF0B-497A-9153-BE3CA49FB048}"/>
              </a:ext>
            </a:extLst>
          </p:cNvPr>
          <p:cNvSpPr/>
          <p:nvPr/>
        </p:nvSpPr>
        <p:spPr>
          <a:xfrm>
            <a:off x="9251866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EA22914C-52E3-4C9F-85EC-FB3E891D8821}"/>
              </a:ext>
            </a:extLst>
          </p:cNvPr>
          <p:cNvSpPr/>
          <p:nvPr/>
        </p:nvSpPr>
        <p:spPr>
          <a:xfrm>
            <a:off x="9471027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08780647-A7D5-4352-8C94-9B13F0DF7C8F}"/>
              </a:ext>
            </a:extLst>
          </p:cNvPr>
          <p:cNvSpPr/>
          <p:nvPr/>
        </p:nvSpPr>
        <p:spPr>
          <a:xfrm>
            <a:off x="9690187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64A78DB7-3F26-466D-96A7-8DF467B1AB58}"/>
              </a:ext>
            </a:extLst>
          </p:cNvPr>
          <p:cNvSpPr/>
          <p:nvPr/>
        </p:nvSpPr>
        <p:spPr>
          <a:xfrm>
            <a:off x="9909348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43B060A5-C88C-49E6-988A-630324493470}"/>
              </a:ext>
            </a:extLst>
          </p:cNvPr>
          <p:cNvSpPr/>
          <p:nvPr/>
        </p:nvSpPr>
        <p:spPr>
          <a:xfrm>
            <a:off x="10128509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9A4FB5AD-6B21-41CF-B19A-639E5017EE9B}"/>
              </a:ext>
            </a:extLst>
          </p:cNvPr>
          <p:cNvSpPr/>
          <p:nvPr/>
        </p:nvSpPr>
        <p:spPr>
          <a:xfrm>
            <a:off x="10347670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312358F0-0706-433C-97B8-4FCB3961D1AF}"/>
              </a:ext>
            </a:extLst>
          </p:cNvPr>
          <p:cNvSpPr/>
          <p:nvPr/>
        </p:nvSpPr>
        <p:spPr>
          <a:xfrm>
            <a:off x="10566831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594EBFF4-FC49-4228-859A-A93520EECE8D}"/>
              </a:ext>
            </a:extLst>
          </p:cNvPr>
          <p:cNvSpPr/>
          <p:nvPr/>
        </p:nvSpPr>
        <p:spPr>
          <a:xfrm>
            <a:off x="10785992" y="1889567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72BD7DAB-9984-46FA-877F-A7F9C2D3807B}"/>
              </a:ext>
            </a:extLst>
          </p:cNvPr>
          <p:cNvSpPr/>
          <p:nvPr/>
        </p:nvSpPr>
        <p:spPr>
          <a:xfrm>
            <a:off x="8813544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94FD1CCB-A574-4FFB-B86B-D340A82EBCB3}"/>
              </a:ext>
            </a:extLst>
          </p:cNvPr>
          <p:cNvSpPr/>
          <p:nvPr/>
        </p:nvSpPr>
        <p:spPr>
          <a:xfrm>
            <a:off x="9032705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FD969CC9-7F28-46DC-B138-CF053D61290F}"/>
              </a:ext>
            </a:extLst>
          </p:cNvPr>
          <p:cNvSpPr/>
          <p:nvPr/>
        </p:nvSpPr>
        <p:spPr>
          <a:xfrm>
            <a:off x="9251866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0A033511-83AE-417D-9E74-7F9734A5155E}"/>
              </a:ext>
            </a:extLst>
          </p:cNvPr>
          <p:cNvSpPr/>
          <p:nvPr/>
        </p:nvSpPr>
        <p:spPr>
          <a:xfrm>
            <a:off x="9471027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0783646F-843C-46CF-A401-B8A5A0F433D5}"/>
              </a:ext>
            </a:extLst>
          </p:cNvPr>
          <p:cNvSpPr/>
          <p:nvPr/>
        </p:nvSpPr>
        <p:spPr>
          <a:xfrm>
            <a:off x="9690187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9D582A64-649B-4FC2-BA31-F38D10C221C9}"/>
              </a:ext>
            </a:extLst>
          </p:cNvPr>
          <p:cNvSpPr/>
          <p:nvPr/>
        </p:nvSpPr>
        <p:spPr>
          <a:xfrm>
            <a:off x="9909348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95155A0-9B76-4E0A-AC76-E6246BF9B6AE}"/>
              </a:ext>
            </a:extLst>
          </p:cNvPr>
          <p:cNvSpPr/>
          <p:nvPr/>
        </p:nvSpPr>
        <p:spPr>
          <a:xfrm>
            <a:off x="10128509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8438BC85-8A2B-48BB-92A0-0C337D5E4853}"/>
              </a:ext>
            </a:extLst>
          </p:cNvPr>
          <p:cNvSpPr/>
          <p:nvPr/>
        </p:nvSpPr>
        <p:spPr>
          <a:xfrm>
            <a:off x="10347670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F2CCFC6B-EFD8-42AC-8829-0820D322300F}"/>
              </a:ext>
            </a:extLst>
          </p:cNvPr>
          <p:cNvSpPr/>
          <p:nvPr/>
        </p:nvSpPr>
        <p:spPr>
          <a:xfrm>
            <a:off x="10566831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09E6EA3E-7849-4757-8446-C7BE286BF5BB}"/>
              </a:ext>
            </a:extLst>
          </p:cNvPr>
          <p:cNvSpPr/>
          <p:nvPr/>
        </p:nvSpPr>
        <p:spPr>
          <a:xfrm>
            <a:off x="10785992" y="2116566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A685E504-AC55-4823-8DCC-4AA8602280E9}"/>
              </a:ext>
            </a:extLst>
          </p:cNvPr>
          <p:cNvSpPr/>
          <p:nvPr/>
        </p:nvSpPr>
        <p:spPr>
          <a:xfrm>
            <a:off x="8813544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2496DFFD-498A-4E67-8619-B8DAD2682830}"/>
              </a:ext>
            </a:extLst>
          </p:cNvPr>
          <p:cNvSpPr/>
          <p:nvPr/>
        </p:nvSpPr>
        <p:spPr>
          <a:xfrm>
            <a:off x="9032705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F9E8507B-6325-4F8A-85FC-C4DD378FE3AA}"/>
              </a:ext>
            </a:extLst>
          </p:cNvPr>
          <p:cNvSpPr/>
          <p:nvPr/>
        </p:nvSpPr>
        <p:spPr>
          <a:xfrm>
            <a:off x="9251866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타원 362">
            <a:extLst>
              <a:ext uri="{FF2B5EF4-FFF2-40B4-BE49-F238E27FC236}">
                <a16:creationId xmlns:a16="http://schemas.microsoft.com/office/drawing/2014/main" id="{6CD0A108-A2A9-4E65-817D-5EDA90A74AC9}"/>
              </a:ext>
            </a:extLst>
          </p:cNvPr>
          <p:cNvSpPr/>
          <p:nvPr/>
        </p:nvSpPr>
        <p:spPr>
          <a:xfrm>
            <a:off x="9471027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186EAFF5-5C0B-49FC-843F-B0D885138874}"/>
              </a:ext>
            </a:extLst>
          </p:cNvPr>
          <p:cNvSpPr/>
          <p:nvPr/>
        </p:nvSpPr>
        <p:spPr>
          <a:xfrm>
            <a:off x="9690187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93E238F7-AB8A-434E-B6C8-11945DC78FB1}"/>
              </a:ext>
            </a:extLst>
          </p:cNvPr>
          <p:cNvSpPr/>
          <p:nvPr/>
        </p:nvSpPr>
        <p:spPr>
          <a:xfrm>
            <a:off x="9909348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AAE548B7-C8F3-4BAD-A7A7-4BB510FD77AA}"/>
              </a:ext>
            </a:extLst>
          </p:cNvPr>
          <p:cNvSpPr/>
          <p:nvPr/>
        </p:nvSpPr>
        <p:spPr>
          <a:xfrm>
            <a:off x="10128509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881B33D4-0A01-47B1-B0D8-5D2E5D214ABE}"/>
              </a:ext>
            </a:extLst>
          </p:cNvPr>
          <p:cNvSpPr/>
          <p:nvPr/>
        </p:nvSpPr>
        <p:spPr>
          <a:xfrm>
            <a:off x="10347670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F964E9F4-A67A-4AA9-92B7-16BFEC773D4E}"/>
              </a:ext>
            </a:extLst>
          </p:cNvPr>
          <p:cNvSpPr/>
          <p:nvPr/>
        </p:nvSpPr>
        <p:spPr>
          <a:xfrm>
            <a:off x="10566831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4F0BD83E-C0C7-48D3-B22D-C9E43AD59BFE}"/>
              </a:ext>
            </a:extLst>
          </p:cNvPr>
          <p:cNvSpPr/>
          <p:nvPr/>
        </p:nvSpPr>
        <p:spPr>
          <a:xfrm>
            <a:off x="10785992" y="2343565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A43B0149-687E-4801-8EE9-44CF81444FD3}"/>
              </a:ext>
            </a:extLst>
          </p:cNvPr>
          <p:cNvSpPr/>
          <p:nvPr/>
        </p:nvSpPr>
        <p:spPr>
          <a:xfrm>
            <a:off x="8813544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31530F58-5271-4E93-AA62-A6EA2A835640}"/>
              </a:ext>
            </a:extLst>
          </p:cNvPr>
          <p:cNvSpPr/>
          <p:nvPr/>
        </p:nvSpPr>
        <p:spPr>
          <a:xfrm>
            <a:off x="9032705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BDAEAAAD-A91C-42C5-9687-11B581205A3D}"/>
              </a:ext>
            </a:extLst>
          </p:cNvPr>
          <p:cNvSpPr/>
          <p:nvPr/>
        </p:nvSpPr>
        <p:spPr>
          <a:xfrm>
            <a:off x="9251866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타원 372">
            <a:extLst>
              <a:ext uri="{FF2B5EF4-FFF2-40B4-BE49-F238E27FC236}">
                <a16:creationId xmlns:a16="http://schemas.microsoft.com/office/drawing/2014/main" id="{D32BFE0A-DEC9-4F9C-A943-09232343CEDE}"/>
              </a:ext>
            </a:extLst>
          </p:cNvPr>
          <p:cNvSpPr/>
          <p:nvPr/>
        </p:nvSpPr>
        <p:spPr>
          <a:xfrm>
            <a:off x="9471027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FA399428-381B-4502-9418-3B50830ABD70}"/>
              </a:ext>
            </a:extLst>
          </p:cNvPr>
          <p:cNvSpPr/>
          <p:nvPr/>
        </p:nvSpPr>
        <p:spPr>
          <a:xfrm>
            <a:off x="9690187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40F41E6F-18C7-41F5-8DFB-CCA886601C7A}"/>
              </a:ext>
            </a:extLst>
          </p:cNvPr>
          <p:cNvSpPr/>
          <p:nvPr/>
        </p:nvSpPr>
        <p:spPr>
          <a:xfrm>
            <a:off x="9909348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CA5A9FAB-AC92-494E-83FA-B936E7FECBB6}"/>
              </a:ext>
            </a:extLst>
          </p:cNvPr>
          <p:cNvSpPr/>
          <p:nvPr/>
        </p:nvSpPr>
        <p:spPr>
          <a:xfrm>
            <a:off x="10128509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A112D3D9-E746-4FAB-A6E0-F2AFAA135021}"/>
              </a:ext>
            </a:extLst>
          </p:cNvPr>
          <p:cNvSpPr/>
          <p:nvPr/>
        </p:nvSpPr>
        <p:spPr>
          <a:xfrm>
            <a:off x="10347670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B0D1B66F-04DC-4242-AA0B-65A575FEFC8C}"/>
              </a:ext>
            </a:extLst>
          </p:cNvPr>
          <p:cNvSpPr/>
          <p:nvPr/>
        </p:nvSpPr>
        <p:spPr>
          <a:xfrm>
            <a:off x="10566831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1709C53D-7C23-425D-A237-78ED34BE7986}"/>
              </a:ext>
            </a:extLst>
          </p:cNvPr>
          <p:cNvSpPr/>
          <p:nvPr/>
        </p:nvSpPr>
        <p:spPr>
          <a:xfrm>
            <a:off x="10785992" y="2570564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E836B8B4-B781-4DAE-BC9D-E10AC0B63994}"/>
              </a:ext>
            </a:extLst>
          </p:cNvPr>
          <p:cNvSpPr/>
          <p:nvPr/>
        </p:nvSpPr>
        <p:spPr>
          <a:xfrm>
            <a:off x="8813544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79D0A128-5FB1-4FFF-879D-585B284E6AC1}"/>
              </a:ext>
            </a:extLst>
          </p:cNvPr>
          <p:cNvSpPr/>
          <p:nvPr/>
        </p:nvSpPr>
        <p:spPr>
          <a:xfrm>
            <a:off x="9032705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D2038435-E35B-4B4A-94C7-25AC399B4C70}"/>
              </a:ext>
            </a:extLst>
          </p:cNvPr>
          <p:cNvSpPr/>
          <p:nvPr/>
        </p:nvSpPr>
        <p:spPr>
          <a:xfrm>
            <a:off x="9251866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4C047F8A-D6C5-44F6-AF73-C8C929753760}"/>
              </a:ext>
            </a:extLst>
          </p:cNvPr>
          <p:cNvSpPr/>
          <p:nvPr/>
        </p:nvSpPr>
        <p:spPr>
          <a:xfrm>
            <a:off x="9471027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DF7498A3-EBCC-48BC-9354-13288B7A60D7}"/>
              </a:ext>
            </a:extLst>
          </p:cNvPr>
          <p:cNvSpPr/>
          <p:nvPr/>
        </p:nvSpPr>
        <p:spPr>
          <a:xfrm>
            <a:off x="9690187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2617E044-0986-44DC-92E6-BFD99C63054F}"/>
              </a:ext>
            </a:extLst>
          </p:cNvPr>
          <p:cNvSpPr/>
          <p:nvPr/>
        </p:nvSpPr>
        <p:spPr>
          <a:xfrm>
            <a:off x="9909348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DA560418-04FB-4686-9F6D-E21DE8935894}"/>
              </a:ext>
            </a:extLst>
          </p:cNvPr>
          <p:cNvSpPr/>
          <p:nvPr/>
        </p:nvSpPr>
        <p:spPr>
          <a:xfrm>
            <a:off x="10128509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2CD54ED4-CE22-482B-B5BE-8E5EEC29BFD5}"/>
              </a:ext>
            </a:extLst>
          </p:cNvPr>
          <p:cNvSpPr/>
          <p:nvPr/>
        </p:nvSpPr>
        <p:spPr>
          <a:xfrm>
            <a:off x="10347670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69778606-98F5-40B5-9702-763184CBC712}"/>
              </a:ext>
            </a:extLst>
          </p:cNvPr>
          <p:cNvSpPr/>
          <p:nvPr/>
        </p:nvSpPr>
        <p:spPr>
          <a:xfrm>
            <a:off x="10566831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B7D7EA47-BB7E-477D-83B0-F7A292FF6DA4}"/>
              </a:ext>
            </a:extLst>
          </p:cNvPr>
          <p:cNvSpPr/>
          <p:nvPr/>
        </p:nvSpPr>
        <p:spPr>
          <a:xfrm>
            <a:off x="10785992" y="2797563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19D75D88-A676-4D66-AACC-ED957FB5533D}"/>
              </a:ext>
            </a:extLst>
          </p:cNvPr>
          <p:cNvSpPr/>
          <p:nvPr/>
        </p:nvSpPr>
        <p:spPr>
          <a:xfrm>
            <a:off x="8813544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0E88CB50-C8DD-4EFB-B20B-94D0B47BFACA}"/>
              </a:ext>
            </a:extLst>
          </p:cNvPr>
          <p:cNvSpPr/>
          <p:nvPr/>
        </p:nvSpPr>
        <p:spPr>
          <a:xfrm>
            <a:off x="9032705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B14F7C82-180D-4A70-BE65-135F77E867A6}"/>
              </a:ext>
            </a:extLst>
          </p:cNvPr>
          <p:cNvSpPr/>
          <p:nvPr/>
        </p:nvSpPr>
        <p:spPr>
          <a:xfrm>
            <a:off x="9251866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C00FD0C0-6E36-4227-9037-404100F38B3E}"/>
              </a:ext>
            </a:extLst>
          </p:cNvPr>
          <p:cNvSpPr/>
          <p:nvPr/>
        </p:nvSpPr>
        <p:spPr>
          <a:xfrm>
            <a:off x="9471027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A6B9E07F-51F7-4837-9580-A4567216244E}"/>
              </a:ext>
            </a:extLst>
          </p:cNvPr>
          <p:cNvSpPr/>
          <p:nvPr/>
        </p:nvSpPr>
        <p:spPr>
          <a:xfrm>
            <a:off x="9690187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E1A48CCD-9ACA-42A7-8418-3B60E5F551E2}"/>
              </a:ext>
            </a:extLst>
          </p:cNvPr>
          <p:cNvSpPr/>
          <p:nvPr/>
        </p:nvSpPr>
        <p:spPr>
          <a:xfrm>
            <a:off x="9909348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BFF094E0-D85B-45FB-A438-D191EF856CD4}"/>
              </a:ext>
            </a:extLst>
          </p:cNvPr>
          <p:cNvSpPr/>
          <p:nvPr/>
        </p:nvSpPr>
        <p:spPr>
          <a:xfrm>
            <a:off x="10128509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7D876294-775C-47E4-9F83-176A097C0DEC}"/>
              </a:ext>
            </a:extLst>
          </p:cNvPr>
          <p:cNvSpPr/>
          <p:nvPr/>
        </p:nvSpPr>
        <p:spPr>
          <a:xfrm>
            <a:off x="10347670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5F607206-AA8C-4566-BCCC-6933EC032A5A}"/>
              </a:ext>
            </a:extLst>
          </p:cNvPr>
          <p:cNvSpPr/>
          <p:nvPr/>
        </p:nvSpPr>
        <p:spPr>
          <a:xfrm>
            <a:off x="10566831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01A853F2-5F07-42ED-9BE0-AB560AEB226A}"/>
              </a:ext>
            </a:extLst>
          </p:cNvPr>
          <p:cNvSpPr/>
          <p:nvPr/>
        </p:nvSpPr>
        <p:spPr>
          <a:xfrm>
            <a:off x="10785992" y="3024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EA83C3E8-BD38-4AB8-94DF-48BF5A9D0AA8}"/>
              </a:ext>
            </a:extLst>
          </p:cNvPr>
          <p:cNvSpPr/>
          <p:nvPr/>
        </p:nvSpPr>
        <p:spPr>
          <a:xfrm>
            <a:off x="8813544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6C121004-AE03-43BB-ADDC-A9DA4B2A57B5}"/>
              </a:ext>
            </a:extLst>
          </p:cNvPr>
          <p:cNvSpPr/>
          <p:nvPr/>
        </p:nvSpPr>
        <p:spPr>
          <a:xfrm>
            <a:off x="9032705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6532763C-DB8F-4509-8CA0-32A7447DD296}"/>
              </a:ext>
            </a:extLst>
          </p:cNvPr>
          <p:cNvSpPr/>
          <p:nvPr/>
        </p:nvSpPr>
        <p:spPr>
          <a:xfrm>
            <a:off x="9251866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0D0462E6-FC11-46D3-AB65-92DA35A34282}"/>
              </a:ext>
            </a:extLst>
          </p:cNvPr>
          <p:cNvSpPr/>
          <p:nvPr/>
        </p:nvSpPr>
        <p:spPr>
          <a:xfrm>
            <a:off x="9471027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>
            <a:extLst>
              <a:ext uri="{FF2B5EF4-FFF2-40B4-BE49-F238E27FC236}">
                <a16:creationId xmlns:a16="http://schemas.microsoft.com/office/drawing/2014/main" id="{D67DC11E-FA00-46BA-8E4E-E0F24176D20E}"/>
              </a:ext>
            </a:extLst>
          </p:cNvPr>
          <p:cNvSpPr/>
          <p:nvPr/>
        </p:nvSpPr>
        <p:spPr>
          <a:xfrm>
            <a:off x="9690187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:a16="http://schemas.microsoft.com/office/drawing/2014/main" id="{22529EDB-2282-4ED9-BAD2-A6A8DDA346ED}"/>
              </a:ext>
            </a:extLst>
          </p:cNvPr>
          <p:cNvSpPr/>
          <p:nvPr/>
        </p:nvSpPr>
        <p:spPr>
          <a:xfrm>
            <a:off x="9909348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DABEDAC2-FA6B-49E3-8306-ACD845FF1A26}"/>
              </a:ext>
            </a:extLst>
          </p:cNvPr>
          <p:cNvSpPr/>
          <p:nvPr/>
        </p:nvSpPr>
        <p:spPr>
          <a:xfrm>
            <a:off x="10128509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BEC441E8-A512-4F91-B38F-AC256987A4EC}"/>
              </a:ext>
            </a:extLst>
          </p:cNvPr>
          <p:cNvSpPr/>
          <p:nvPr/>
        </p:nvSpPr>
        <p:spPr>
          <a:xfrm>
            <a:off x="10347670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926C4D09-A815-4E4F-8242-F7DAC1633250}"/>
              </a:ext>
            </a:extLst>
          </p:cNvPr>
          <p:cNvSpPr/>
          <p:nvPr/>
        </p:nvSpPr>
        <p:spPr>
          <a:xfrm>
            <a:off x="10566831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438FB257-984D-42E8-AA41-AEAFE444FC7C}"/>
              </a:ext>
            </a:extLst>
          </p:cNvPr>
          <p:cNvSpPr/>
          <p:nvPr/>
        </p:nvSpPr>
        <p:spPr>
          <a:xfrm>
            <a:off x="10785992" y="3251562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9148A7D8-C36F-42FA-B1E7-BD5F0919D284}"/>
              </a:ext>
            </a:extLst>
          </p:cNvPr>
          <p:cNvSpPr/>
          <p:nvPr/>
        </p:nvSpPr>
        <p:spPr>
          <a:xfrm>
            <a:off x="8813544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F1959D9A-C4EF-4B16-B2C8-C80B09A62912}"/>
              </a:ext>
            </a:extLst>
          </p:cNvPr>
          <p:cNvSpPr/>
          <p:nvPr/>
        </p:nvSpPr>
        <p:spPr>
          <a:xfrm>
            <a:off x="9032705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F7CA391B-719A-41DE-9690-3B558E92F843}"/>
              </a:ext>
            </a:extLst>
          </p:cNvPr>
          <p:cNvSpPr/>
          <p:nvPr/>
        </p:nvSpPr>
        <p:spPr>
          <a:xfrm>
            <a:off x="9251866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A20A9A25-6F03-434D-BC18-8B616C3723C1}"/>
              </a:ext>
            </a:extLst>
          </p:cNvPr>
          <p:cNvSpPr/>
          <p:nvPr/>
        </p:nvSpPr>
        <p:spPr>
          <a:xfrm>
            <a:off x="9471027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87997A02-50FB-496F-8BFE-39E2D2EA84BB}"/>
              </a:ext>
            </a:extLst>
          </p:cNvPr>
          <p:cNvSpPr/>
          <p:nvPr/>
        </p:nvSpPr>
        <p:spPr>
          <a:xfrm>
            <a:off x="9690187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8E55E48A-DF90-48F3-B32D-F1212C3974FF}"/>
              </a:ext>
            </a:extLst>
          </p:cNvPr>
          <p:cNvSpPr/>
          <p:nvPr/>
        </p:nvSpPr>
        <p:spPr>
          <a:xfrm>
            <a:off x="9909348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>
            <a:extLst>
              <a:ext uri="{FF2B5EF4-FFF2-40B4-BE49-F238E27FC236}">
                <a16:creationId xmlns:a16="http://schemas.microsoft.com/office/drawing/2014/main" id="{85DD4CAF-6091-47EE-B3C3-89D40C612162}"/>
              </a:ext>
            </a:extLst>
          </p:cNvPr>
          <p:cNvSpPr/>
          <p:nvPr/>
        </p:nvSpPr>
        <p:spPr>
          <a:xfrm>
            <a:off x="10128509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25340034-A5D0-4492-9CBC-6D0F941E8DA2}"/>
              </a:ext>
            </a:extLst>
          </p:cNvPr>
          <p:cNvSpPr/>
          <p:nvPr/>
        </p:nvSpPr>
        <p:spPr>
          <a:xfrm>
            <a:off x="10347670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3CD74F01-7F48-4530-BFE0-AB221EBE091B}"/>
              </a:ext>
            </a:extLst>
          </p:cNvPr>
          <p:cNvSpPr/>
          <p:nvPr/>
        </p:nvSpPr>
        <p:spPr>
          <a:xfrm>
            <a:off x="10566831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1930B187-311E-484F-8E32-5C4B65E67F10}"/>
              </a:ext>
            </a:extLst>
          </p:cNvPr>
          <p:cNvSpPr/>
          <p:nvPr/>
        </p:nvSpPr>
        <p:spPr>
          <a:xfrm>
            <a:off x="10785992" y="3478561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04084E1B-654B-4075-8949-A4572CED5012}"/>
              </a:ext>
            </a:extLst>
          </p:cNvPr>
          <p:cNvSpPr/>
          <p:nvPr/>
        </p:nvSpPr>
        <p:spPr>
          <a:xfrm>
            <a:off x="8813544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920DDB62-709A-4DF6-808A-10ACEB1AC8E3}"/>
              </a:ext>
            </a:extLst>
          </p:cNvPr>
          <p:cNvSpPr/>
          <p:nvPr/>
        </p:nvSpPr>
        <p:spPr>
          <a:xfrm>
            <a:off x="9032705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25180DBA-8D4F-4961-9C86-D7785859718B}"/>
              </a:ext>
            </a:extLst>
          </p:cNvPr>
          <p:cNvSpPr/>
          <p:nvPr/>
        </p:nvSpPr>
        <p:spPr>
          <a:xfrm>
            <a:off x="9251866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4703809F-B1D3-479B-956C-9C84D01484CB}"/>
              </a:ext>
            </a:extLst>
          </p:cNvPr>
          <p:cNvSpPr/>
          <p:nvPr/>
        </p:nvSpPr>
        <p:spPr>
          <a:xfrm>
            <a:off x="9471027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8B91CB9A-DF87-4D54-90E9-95BD3B7A6C30}"/>
              </a:ext>
            </a:extLst>
          </p:cNvPr>
          <p:cNvSpPr/>
          <p:nvPr/>
        </p:nvSpPr>
        <p:spPr>
          <a:xfrm>
            <a:off x="9690187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93215700-A4DD-4811-9649-7C5D56BE9A61}"/>
              </a:ext>
            </a:extLst>
          </p:cNvPr>
          <p:cNvSpPr/>
          <p:nvPr/>
        </p:nvSpPr>
        <p:spPr>
          <a:xfrm>
            <a:off x="9909348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023BC033-7D7B-4F6F-A2AA-DD35DB104023}"/>
              </a:ext>
            </a:extLst>
          </p:cNvPr>
          <p:cNvSpPr/>
          <p:nvPr/>
        </p:nvSpPr>
        <p:spPr>
          <a:xfrm>
            <a:off x="10128509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타원 426">
            <a:extLst>
              <a:ext uri="{FF2B5EF4-FFF2-40B4-BE49-F238E27FC236}">
                <a16:creationId xmlns:a16="http://schemas.microsoft.com/office/drawing/2014/main" id="{99841C89-B1E0-4B5D-98CF-802D6A5AA9C9}"/>
              </a:ext>
            </a:extLst>
          </p:cNvPr>
          <p:cNvSpPr/>
          <p:nvPr/>
        </p:nvSpPr>
        <p:spPr>
          <a:xfrm>
            <a:off x="10347670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>
            <a:extLst>
              <a:ext uri="{FF2B5EF4-FFF2-40B4-BE49-F238E27FC236}">
                <a16:creationId xmlns:a16="http://schemas.microsoft.com/office/drawing/2014/main" id="{BE602E11-D37F-4DAE-969A-21050557A943}"/>
              </a:ext>
            </a:extLst>
          </p:cNvPr>
          <p:cNvSpPr/>
          <p:nvPr/>
        </p:nvSpPr>
        <p:spPr>
          <a:xfrm>
            <a:off x="10566831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>
            <a:extLst>
              <a:ext uri="{FF2B5EF4-FFF2-40B4-BE49-F238E27FC236}">
                <a16:creationId xmlns:a16="http://schemas.microsoft.com/office/drawing/2014/main" id="{EDA0C494-38C3-4B1C-8E08-942C8037A181}"/>
              </a:ext>
            </a:extLst>
          </p:cNvPr>
          <p:cNvSpPr/>
          <p:nvPr/>
        </p:nvSpPr>
        <p:spPr>
          <a:xfrm>
            <a:off x="10785992" y="3705560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타원 429">
            <a:extLst>
              <a:ext uri="{FF2B5EF4-FFF2-40B4-BE49-F238E27FC236}">
                <a16:creationId xmlns:a16="http://schemas.microsoft.com/office/drawing/2014/main" id="{895B0FC9-E35A-469E-9E3A-A7772309F087}"/>
              </a:ext>
            </a:extLst>
          </p:cNvPr>
          <p:cNvSpPr/>
          <p:nvPr/>
        </p:nvSpPr>
        <p:spPr>
          <a:xfrm>
            <a:off x="8813544" y="3932559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타원 430">
            <a:extLst>
              <a:ext uri="{FF2B5EF4-FFF2-40B4-BE49-F238E27FC236}">
                <a16:creationId xmlns:a16="http://schemas.microsoft.com/office/drawing/2014/main" id="{047A6978-E764-4012-ABE5-4B834BA3C330}"/>
              </a:ext>
            </a:extLst>
          </p:cNvPr>
          <p:cNvSpPr/>
          <p:nvPr/>
        </p:nvSpPr>
        <p:spPr>
          <a:xfrm>
            <a:off x="9032705" y="3932559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2" name="타원 431">
            <a:extLst>
              <a:ext uri="{FF2B5EF4-FFF2-40B4-BE49-F238E27FC236}">
                <a16:creationId xmlns:a16="http://schemas.microsoft.com/office/drawing/2014/main" id="{6EC97BCF-4C13-47BF-A7E9-48815A26D8FF}"/>
              </a:ext>
            </a:extLst>
          </p:cNvPr>
          <p:cNvSpPr/>
          <p:nvPr/>
        </p:nvSpPr>
        <p:spPr>
          <a:xfrm>
            <a:off x="9251866" y="3932559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타원 432">
            <a:extLst>
              <a:ext uri="{FF2B5EF4-FFF2-40B4-BE49-F238E27FC236}">
                <a16:creationId xmlns:a16="http://schemas.microsoft.com/office/drawing/2014/main" id="{682C24A2-039A-475F-BA6D-E3AD0734D6C1}"/>
              </a:ext>
            </a:extLst>
          </p:cNvPr>
          <p:cNvSpPr/>
          <p:nvPr/>
        </p:nvSpPr>
        <p:spPr>
          <a:xfrm>
            <a:off x="9471027" y="3932559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4" name="타원 433">
            <a:extLst>
              <a:ext uri="{FF2B5EF4-FFF2-40B4-BE49-F238E27FC236}">
                <a16:creationId xmlns:a16="http://schemas.microsoft.com/office/drawing/2014/main" id="{B4E65C9D-36FC-40A4-9218-656044448C22}"/>
              </a:ext>
            </a:extLst>
          </p:cNvPr>
          <p:cNvSpPr/>
          <p:nvPr/>
        </p:nvSpPr>
        <p:spPr>
          <a:xfrm>
            <a:off x="9690187" y="3932559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5" name="타원 434">
            <a:extLst>
              <a:ext uri="{FF2B5EF4-FFF2-40B4-BE49-F238E27FC236}">
                <a16:creationId xmlns:a16="http://schemas.microsoft.com/office/drawing/2014/main" id="{23D20EDA-5BE7-4B2D-B4AD-B44094C2E1EF}"/>
              </a:ext>
            </a:extLst>
          </p:cNvPr>
          <p:cNvSpPr/>
          <p:nvPr/>
        </p:nvSpPr>
        <p:spPr>
          <a:xfrm>
            <a:off x="9909348" y="3932559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6" name="타원 435">
            <a:extLst>
              <a:ext uri="{FF2B5EF4-FFF2-40B4-BE49-F238E27FC236}">
                <a16:creationId xmlns:a16="http://schemas.microsoft.com/office/drawing/2014/main" id="{E1238B03-2DAD-49DA-AF92-189697D74098}"/>
              </a:ext>
            </a:extLst>
          </p:cNvPr>
          <p:cNvSpPr/>
          <p:nvPr/>
        </p:nvSpPr>
        <p:spPr>
          <a:xfrm>
            <a:off x="10128509" y="3932559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타원 436">
            <a:extLst>
              <a:ext uri="{FF2B5EF4-FFF2-40B4-BE49-F238E27FC236}">
                <a16:creationId xmlns:a16="http://schemas.microsoft.com/office/drawing/2014/main" id="{C579FD95-29B2-4B4A-ACD9-6BC938980876}"/>
              </a:ext>
            </a:extLst>
          </p:cNvPr>
          <p:cNvSpPr/>
          <p:nvPr/>
        </p:nvSpPr>
        <p:spPr>
          <a:xfrm>
            <a:off x="10347670" y="3932559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타원 437">
            <a:extLst>
              <a:ext uri="{FF2B5EF4-FFF2-40B4-BE49-F238E27FC236}">
                <a16:creationId xmlns:a16="http://schemas.microsoft.com/office/drawing/2014/main" id="{23AFCFBD-08EA-4BD1-A47B-F2B98AFD624E}"/>
              </a:ext>
            </a:extLst>
          </p:cNvPr>
          <p:cNvSpPr/>
          <p:nvPr/>
        </p:nvSpPr>
        <p:spPr>
          <a:xfrm>
            <a:off x="10566831" y="3932559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타원 438">
            <a:extLst>
              <a:ext uri="{FF2B5EF4-FFF2-40B4-BE49-F238E27FC236}">
                <a16:creationId xmlns:a16="http://schemas.microsoft.com/office/drawing/2014/main" id="{24AF0A11-3358-418D-9155-9CC38139F423}"/>
              </a:ext>
            </a:extLst>
          </p:cNvPr>
          <p:cNvSpPr/>
          <p:nvPr/>
        </p:nvSpPr>
        <p:spPr>
          <a:xfrm>
            <a:off x="10785992" y="3932559"/>
            <a:ext cx="166963" cy="166963"/>
          </a:xfrm>
          <a:prstGeom prst="ellipse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0" name="그룹 439">
            <a:extLst>
              <a:ext uri="{FF2B5EF4-FFF2-40B4-BE49-F238E27FC236}">
                <a16:creationId xmlns:a16="http://schemas.microsoft.com/office/drawing/2014/main" id="{E56FA2AE-4A54-47D1-9218-A280BD319F16}"/>
              </a:ext>
            </a:extLst>
          </p:cNvPr>
          <p:cNvGrpSpPr/>
          <p:nvPr/>
        </p:nvGrpSpPr>
        <p:grpSpPr>
          <a:xfrm>
            <a:off x="8754223" y="4755568"/>
            <a:ext cx="2544286" cy="1599853"/>
            <a:chOff x="8945205" y="5111782"/>
            <a:chExt cx="2544286" cy="1599853"/>
          </a:xfrm>
        </p:grpSpPr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30A173A-C2E8-4FA0-8930-FCFC3D840827}"/>
                </a:ext>
              </a:extLst>
            </p:cNvPr>
            <p:cNvSpPr txBox="1"/>
            <p:nvPr/>
          </p:nvSpPr>
          <p:spPr>
            <a:xfrm>
              <a:off x="8945205" y="5695972"/>
              <a:ext cx="25442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000" dirty="0"/>
                <a:t>부하 테스트</a:t>
              </a:r>
              <a:endParaRPr lang="en-US" altLang="ko-KR" sz="2000" dirty="0"/>
            </a:p>
            <a:p>
              <a:pPr marL="342900" indent="-342900">
                <a:buFontTx/>
                <a:buChar char="-"/>
              </a:pPr>
              <a:r>
                <a:rPr lang="ko-KR" altLang="en-US" sz="2000" dirty="0"/>
                <a:t>서버 아키텍처 개선</a:t>
              </a:r>
              <a:endParaRPr lang="en-US" altLang="ko-KR" sz="2000" dirty="0"/>
            </a:p>
            <a:p>
              <a:pPr marL="342900" indent="-342900">
                <a:buFontTx/>
                <a:buChar char="-"/>
              </a:pPr>
              <a:r>
                <a:rPr lang="ko-KR" altLang="en-US" sz="2000" dirty="0"/>
                <a:t>보고서 작성 완료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600A2216-90D2-4F1C-989E-8850163E9A91}"/>
                </a:ext>
              </a:extLst>
            </p:cNvPr>
            <p:cNvSpPr txBox="1"/>
            <p:nvPr/>
          </p:nvSpPr>
          <p:spPr>
            <a:xfrm>
              <a:off x="9459449" y="5111782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100%</a:t>
              </a:r>
              <a:endParaRPr lang="ko-KR" altLang="en-US" sz="3200" b="1" dirty="0"/>
            </a:p>
          </p:txBody>
        </p:sp>
      </p:grp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8DED7421-BA75-40D7-9F0D-06D380B6DEA4}"/>
              </a:ext>
            </a:extLst>
          </p:cNvPr>
          <p:cNvCxnSpPr/>
          <p:nvPr/>
        </p:nvCxnSpPr>
        <p:spPr>
          <a:xfrm>
            <a:off x="9468571" y="4465716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299702E-47D5-45E5-A8C6-FC4E40FB4CD2}"/>
              </a:ext>
            </a:extLst>
          </p:cNvPr>
          <p:cNvSpPr txBox="1"/>
          <p:nvPr/>
        </p:nvSpPr>
        <p:spPr>
          <a:xfrm>
            <a:off x="982154" y="1088710"/>
            <a:ext cx="1612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404040"/>
                </a:solidFill>
              </a:rPr>
              <a:t>March</a:t>
            </a: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58650441-BDEA-4DFE-9DFC-09CD0446E31A}"/>
              </a:ext>
            </a:extLst>
          </p:cNvPr>
          <p:cNvSpPr txBox="1"/>
          <p:nvPr/>
        </p:nvSpPr>
        <p:spPr>
          <a:xfrm>
            <a:off x="3969306" y="1088710"/>
            <a:ext cx="1265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404040"/>
                </a:solidFill>
              </a:rPr>
              <a:t>April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C8D0C0A4-B9CF-40BD-8C60-9478B72B6AC6}"/>
              </a:ext>
            </a:extLst>
          </p:cNvPr>
          <p:cNvSpPr txBox="1"/>
          <p:nvPr/>
        </p:nvSpPr>
        <p:spPr>
          <a:xfrm>
            <a:off x="6644426" y="1088710"/>
            <a:ext cx="1265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404040"/>
                </a:solidFill>
              </a:rPr>
              <a:t>May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92A9B77C-0C49-4A1A-9B70-A993F54E9329}"/>
              </a:ext>
            </a:extLst>
          </p:cNvPr>
          <p:cNvSpPr txBox="1"/>
          <p:nvPr/>
        </p:nvSpPr>
        <p:spPr>
          <a:xfrm>
            <a:off x="9216772" y="1088710"/>
            <a:ext cx="1265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404040"/>
                </a:solidFill>
              </a:rPr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99540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3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393303" cy="1354217"/>
              <a:chOff x="2700072" y="2021840"/>
              <a:chExt cx="5982244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107094" y="2734295"/>
                <a:ext cx="557522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주제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987258-12E2-42E5-8ACF-599D7307741B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D1A29F-AAE6-4384-AFDB-62CA1A71266F}"/>
                </a:ext>
              </a:extLst>
            </p:cNvPr>
            <p:cNvSpPr txBox="1"/>
            <p:nvPr/>
          </p:nvSpPr>
          <p:spPr>
            <a:xfrm>
              <a:off x="1831055" y="2459504"/>
              <a:ext cx="852989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심부름 대행 모바일 서비스</a:t>
              </a:r>
              <a:endParaRPr lang="en-US" altLang="ko-KR" sz="6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6000" dirty="0" err="1">
                  <a:solidFill>
                    <a:schemeClr val="bg1"/>
                  </a:solidFill>
                </a:rPr>
                <a:t>RunToU</a:t>
              </a:r>
              <a:endParaRPr lang="ko-KR" altLang="en-US" sz="6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57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26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주제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Target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2032000" y="1453051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2402839" y="4622968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심부름 </a:t>
            </a:r>
            <a:r>
              <a:rPr lang="ko-KR" altLang="en-US" dirty="0" err="1"/>
              <a:t>요청자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3078480" y="5202091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2578564" y="5530568"/>
            <a:ext cx="166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dirty="0"/>
              <a:t>심부름 요청서 작성</a:t>
            </a:r>
            <a:endParaRPr lang="en-US" altLang="ko-KR" sz="1200" dirty="0"/>
          </a:p>
          <a:p>
            <a:pPr marL="171450" indent="-171450" algn="just">
              <a:buFontTx/>
              <a:buChar char="-"/>
            </a:pPr>
            <a:r>
              <a:rPr lang="ko-KR" altLang="en-US" sz="1200" dirty="0"/>
              <a:t>심부름 주문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7426964" y="1453051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7797803" y="4622968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심부름 수행자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8473444" y="5202091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8009531" y="5530568"/>
            <a:ext cx="166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dirty="0"/>
              <a:t>심부름 선정</a:t>
            </a:r>
            <a:endParaRPr lang="en-US" altLang="ko-KR" sz="1200" dirty="0"/>
          </a:p>
          <a:p>
            <a:pPr marL="171450" indent="-171450" algn="just">
              <a:buFontTx/>
              <a:buChar char="-"/>
            </a:pPr>
            <a:r>
              <a:rPr lang="ko-KR" altLang="en-US" sz="1200" dirty="0"/>
              <a:t>심부름 수행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B8A3F9-5A38-4E56-B804-11E0E6D5D2CC}"/>
              </a:ext>
            </a:extLst>
          </p:cNvPr>
          <p:cNvGrpSpPr/>
          <p:nvPr/>
        </p:nvGrpSpPr>
        <p:grpSpPr>
          <a:xfrm>
            <a:off x="2419944" y="1808237"/>
            <a:ext cx="2110663" cy="2113653"/>
            <a:chOff x="2419944" y="1604866"/>
            <a:chExt cx="2110663" cy="211365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3459FBE-F796-4A79-8A64-E9E72E241075}"/>
                </a:ext>
              </a:extLst>
            </p:cNvPr>
            <p:cNvSpPr/>
            <p:nvPr/>
          </p:nvSpPr>
          <p:spPr>
            <a:xfrm>
              <a:off x="2489052" y="1632626"/>
              <a:ext cx="1935121" cy="20765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B5BF9A-900E-4057-8D71-BA7F098A9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944" y="1604866"/>
              <a:ext cx="2110663" cy="2113653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12203-BD34-41FD-870D-998AB7149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24" y="165642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29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73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538801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심부름 요청서 등록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조회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110799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매칭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374012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결제 중개자 역할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65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71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4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683392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심부름 수행자 위치 실시간 추적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5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110799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채팅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6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110799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74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54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주제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담당업무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4469362" y="2805843"/>
            <a:ext cx="3117624" cy="646333"/>
            <a:chOff x="5383689" y="3105833"/>
            <a:chExt cx="1800020" cy="6344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89" y="3105834"/>
              <a:ext cx="967140" cy="63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err="1">
                  <a:solidFill>
                    <a:schemeClr val="bg1"/>
                  </a:solidFill>
                </a:rPr>
                <a:t>전영서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967140" cy="634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600" b="1" dirty="0">
                  <a:solidFill>
                    <a:schemeClr val="bg1"/>
                  </a:solidFill>
                </a:rPr>
                <a:t>박종민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2307142" y="1916504"/>
            <a:ext cx="243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</a:rPr>
              <a:t>Front End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794B8D-43BE-4A29-98F9-5C19079BF151}"/>
              </a:ext>
            </a:extLst>
          </p:cNvPr>
          <p:cNvGrpSpPr/>
          <p:nvPr/>
        </p:nvGrpSpPr>
        <p:grpSpPr>
          <a:xfrm>
            <a:off x="4469362" y="3746127"/>
            <a:ext cx="3117624" cy="646333"/>
            <a:chOff x="5383689" y="3105833"/>
            <a:chExt cx="1800020" cy="634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0995A6-E140-46D3-9B7B-91BAF7FADFAB}"/>
                </a:ext>
              </a:extLst>
            </p:cNvPr>
            <p:cNvSpPr txBox="1"/>
            <p:nvPr/>
          </p:nvSpPr>
          <p:spPr>
            <a:xfrm>
              <a:off x="5383689" y="3105834"/>
              <a:ext cx="967140" cy="63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</a:rPr>
                <a:t>우태균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BFF8AF-D1F9-4CAC-A654-F3145D58AA97}"/>
                </a:ext>
              </a:extLst>
            </p:cNvPr>
            <p:cNvSpPr txBox="1"/>
            <p:nvPr/>
          </p:nvSpPr>
          <p:spPr>
            <a:xfrm>
              <a:off x="6216569" y="3105833"/>
              <a:ext cx="967140" cy="634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600" b="1">
                  <a:solidFill>
                    <a:schemeClr val="bg1"/>
                  </a:solidFill>
                </a:rPr>
                <a:t>김창건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3F3D7EB-9091-4491-B1B0-82736E7FA81D}"/>
              </a:ext>
            </a:extLst>
          </p:cNvPr>
          <p:cNvSpPr txBox="1"/>
          <p:nvPr/>
        </p:nvSpPr>
        <p:spPr>
          <a:xfrm>
            <a:off x="7473619" y="1916504"/>
            <a:ext cx="243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0BC182-6DC0-499C-8087-3BD78EB43B43}"/>
              </a:ext>
            </a:extLst>
          </p:cNvPr>
          <p:cNvSpPr txBox="1"/>
          <p:nvPr/>
        </p:nvSpPr>
        <p:spPr>
          <a:xfrm>
            <a:off x="2307142" y="4636328"/>
            <a:ext cx="243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404040"/>
                </a:solidFill>
              </a:rPr>
              <a:t>Back 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3B86E8-D643-4E43-85A7-FCA780F2BAF9}"/>
              </a:ext>
            </a:extLst>
          </p:cNvPr>
          <p:cNvSpPr txBox="1"/>
          <p:nvPr/>
        </p:nvSpPr>
        <p:spPr>
          <a:xfrm>
            <a:off x="7473619" y="4636328"/>
            <a:ext cx="243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404040"/>
                </a:solidFill>
              </a:rPr>
              <a:t>Back End</a:t>
            </a:r>
          </a:p>
        </p:txBody>
      </p:sp>
    </p:spTree>
    <p:extLst>
      <p:ext uri="{BB962C8B-B14F-4D97-AF65-F5344CB8AC3E}">
        <p14:creationId xmlns:p14="http://schemas.microsoft.com/office/powerpoint/2010/main" val="261753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777749" cy="1354217"/>
              <a:chOff x="2700072" y="2021840"/>
              <a:chExt cx="5144061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945275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기술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445</Words>
  <Application>Microsoft Office PowerPoint</Application>
  <PresentationFormat>와이드스크린</PresentationFormat>
  <Paragraphs>156</Paragraphs>
  <Slides>24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나눔스퀘어 ExtraBold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우태균</cp:lastModifiedBy>
  <cp:revision>51</cp:revision>
  <dcterms:created xsi:type="dcterms:W3CDTF">2019-12-23T00:32:35Z</dcterms:created>
  <dcterms:modified xsi:type="dcterms:W3CDTF">2022-03-15T08:24:06Z</dcterms:modified>
  <cp:version>1000.0000.01</cp:version>
</cp:coreProperties>
</file>